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65" r:id="rId8"/>
    <p:sldId id="266" r:id="rId9"/>
    <p:sldId id="420" r:id="rId10"/>
    <p:sldId id="419" r:id="rId11"/>
    <p:sldId id="258" r:id="rId12"/>
    <p:sldId id="259" r:id="rId13"/>
    <p:sldId id="422" r:id="rId14"/>
    <p:sldId id="260" r:id="rId15"/>
    <p:sldId id="261" r:id="rId16"/>
    <p:sldId id="263" r:id="rId17"/>
    <p:sldId id="42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41E7D-DD27-4E49-AE69-EB8643DFD321}" v="151" dt="2026-06-19T11:50:42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540D8F-0896-4E2E-929E-C1C2F9715862}" type="doc">
      <dgm:prSet loTypeId="urn:microsoft.com/office/officeart/2016/7/layout/VerticalDownArrowProcess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1ECF5E0-D6C4-4232-A6D9-FA12DFA8579A}">
      <dgm:prSet/>
      <dgm:spPr/>
      <dgm:t>
        <a:bodyPr/>
        <a:lstStyle/>
        <a:p>
          <a:r>
            <a:rPr lang="en-US"/>
            <a:t>Phase 1</a:t>
          </a:r>
        </a:p>
      </dgm:t>
    </dgm:pt>
    <dgm:pt modelId="{75FBF4A5-6CA8-4F2B-9F11-333F1AEC6482}" type="parTrans" cxnId="{C69D6758-5129-48E4-A806-7A7EE0A4CD8A}">
      <dgm:prSet/>
      <dgm:spPr/>
      <dgm:t>
        <a:bodyPr/>
        <a:lstStyle/>
        <a:p>
          <a:endParaRPr lang="en-US"/>
        </a:p>
      </dgm:t>
    </dgm:pt>
    <dgm:pt modelId="{6084468B-3A76-4D54-B157-E9AD966E8CE4}" type="sibTrans" cxnId="{C69D6758-5129-48E4-A806-7A7EE0A4CD8A}">
      <dgm:prSet/>
      <dgm:spPr/>
      <dgm:t>
        <a:bodyPr/>
        <a:lstStyle/>
        <a:p>
          <a:endParaRPr lang="en-US"/>
        </a:p>
      </dgm:t>
    </dgm:pt>
    <dgm:pt modelId="{CD53D3E1-82A8-49E2-8F92-3F536834BCB1}">
      <dgm:prSet/>
      <dgm:spPr/>
      <dgm:t>
        <a:bodyPr/>
        <a:lstStyle/>
        <a:p>
          <a:r>
            <a:rPr lang="en-US"/>
            <a:t>Referrals </a:t>
          </a:r>
        </a:p>
      </dgm:t>
    </dgm:pt>
    <dgm:pt modelId="{9DF38E9A-2EA0-4D10-9DCF-9EB709961B1A}" type="parTrans" cxnId="{3B455EA6-B7DE-46CD-AC5A-A8832DD45E8F}">
      <dgm:prSet/>
      <dgm:spPr/>
      <dgm:t>
        <a:bodyPr/>
        <a:lstStyle/>
        <a:p>
          <a:endParaRPr lang="en-US"/>
        </a:p>
      </dgm:t>
    </dgm:pt>
    <dgm:pt modelId="{40A7C955-1457-4ED7-A3DE-AD8723897CB0}" type="sibTrans" cxnId="{3B455EA6-B7DE-46CD-AC5A-A8832DD45E8F}">
      <dgm:prSet/>
      <dgm:spPr/>
      <dgm:t>
        <a:bodyPr/>
        <a:lstStyle/>
        <a:p>
          <a:endParaRPr lang="en-US"/>
        </a:p>
      </dgm:t>
    </dgm:pt>
    <dgm:pt modelId="{10CB2BB0-3240-40CA-A79C-A541FAF22118}">
      <dgm:prSet/>
      <dgm:spPr/>
      <dgm:t>
        <a:bodyPr/>
        <a:lstStyle/>
        <a:p>
          <a:r>
            <a:rPr lang="en-US"/>
            <a:t>Phase 2</a:t>
          </a:r>
        </a:p>
      </dgm:t>
    </dgm:pt>
    <dgm:pt modelId="{2AF1F49D-4C7D-4DF1-9EB0-FBA3C5DD9312}" type="parTrans" cxnId="{51DA7A77-6A6E-4B0A-8120-5CB15EBD02A6}">
      <dgm:prSet/>
      <dgm:spPr/>
      <dgm:t>
        <a:bodyPr/>
        <a:lstStyle/>
        <a:p>
          <a:endParaRPr lang="en-US"/>
        </a:p>
      </dgm:t>
    </dgm:pt>
    <dgm:pt modelId="{1C0874C0-7B53-4CA7-B542-993F6E8F4FA0}" type="sibTrans" cxnId="{51DA7A77-6A6E-4B0A-8120-5CB15EBD02A6}">
      <dgm:prSet/>
      <dgm:spPr/>
      <dgm:t>
        <a:bodyPr/>
        <a:lstStyle/>
        <a:p>
          <a:endParaRPr lang="en-US"/>
        </a:p>
      </dgm:t>
    </dgm:pt>
    <dgm:pt modelId="{067BB703-6413-47B2-A762-221C715A9C31}">
      <dgm:prSet/>
      <dgm:spPr/>
      <dgm:t>
        <a:bodyPr/>
        <a:lstStyle/>
        <a:p>
          <a:r>
            <a:rPr lang="en-US"/>
            <a:t>Outpatient Activity</a:t>
          </a:r>
        </a:p>
      </dgm:t>
    </dgm:pt>
    <dgm:pt modelId="{9F8D4743-571D-4F58-B45E-7B394385B748}" type="parTrans" cxnId="{FDAD229B-6D14-4871-96EC-8884713DBCA6}">
      <dgm:prSet/>
      <dgm:spPr/>
      <dgm:t>
        <a:bodyPr/>
        <a:lstStyle/>
        <a:p>
          <a:endParaRPr lang="en-US"/>
        </a:p>
      </dgm:t>
    </dgm:pt>
    <dgm:pt modelId="{84E2C7C1-9EE2-46CE-B40A-CE1C81C979FC}" type="sibTrans" cxnId="{FDAD229B-6D14-4871-96EC-8884713DBCA6}">
      <dgm:prSet/>
      <dgm:spPr/>
      <dgm:t>
        <a:bodyPr/>
        <a:lstStyle/>
        <a:p>
          <a:endParaRPr lang="en-US"/>
        </a:p>
      </dgm:t>
    </dgm:pt>
    <dgm:pt modelId="{18202DFF-58D1-477A-8991-D13F82EF20C8}">
      <dgm:prSet/>
      <dgm:spPr/>
      <dgm:t>
        <a:bodyPr/>
        <a:lstStyle/>
        <a:p>
          <a:r>
            <a:rPr lang="en-US"/>
            <a:t>Phase 3</a:t>
          </a:r>
        </a:p>
      </dgm:t>
    </dgm:pt>
    <dgm:pt modelId="{9F2C15A3-9818-4D1B-AFA2-9F59F4E75E76}" type="parTrans" cxnId="{44B1CA9E-4E25-40D9-9CD2-BDEC3CCC4E2D}">
      <dgm:prSet/>
      <dgm:spPr/>
      <dgm:t>
        <a:bodyPr/>
        <a:lstStyle/>
        <a:p>
          <a:endParaRPr lang="en-US"/>
        </a:p>
      </dgm:t>
    </dgm:pt>
    <dgm:pt modelId="{3C656C09-F972-4A0C-BBC3-80B677EA634E}" type="sibTrans" cxnId="{44B1CA9E-4E25-40D9-9CD2-BDEC3CCC4E2D}">
      <dgm:prSet/>
      <dgm:spPr/>
      <dgm:t>
        <a:bodyPr/>
        <a:lstStyle/>
        <a:p>
          <a:endParaRPr lang="en-US"/>
        </a:p>
      </dgm:t>
    </dgm:pt>
    <dgm:pt modelId="{DB7C7ECE-3FAD-4ECC-BEBE-FF3896AD9B3D}">
      <dgm:prSet/>
      <dgm:spPr/>
      <dgm:t>
        <a:bodyPr/>
        <a:lstStyle/>
        <a:p>
          <a:r>
            <a:rPr lang="en-US"/>
            <a:t>New Outpatient Waiting List</a:t>
          </a:r>
        </a:p>
      </dgm:t>
    </dgm:pt>
    <dgm:pt modelId="{8CFF4F88-F533-470E-B1A5-0165AF70E636}" type="parTrans" cxnId="{C5508AD9-D390-4C7F-8203-B5C367BFAEF7}">
      <dgm:prSet/>
      <dgm:spPr/>
      <dgm:t>
        <a:bodyPr/>
        <a:lstStyle/>
        <a:p>
          <a:endParaRPr lang="en-US"/>
        </a:p>
      </dgm:t>
    </dgm:pt>
    <dgm:pt modelId="{6B38EFF2-555D-4C0C-8CC2-C3A8149CC995}" type="sibTrans" cxnId="{C5508AD9-D390-4C7F-8203-B5C367BFAEF7}">
      <dgm:prSet/>
      <dgm:spPr/>
      <dgm:t>
        <a:bodyPr/>
        <a:lstStyle/>
        <a:p>
          <a:endParaRPr lang="en-US"/>
        </a:p>
      </dgm:t>
    </dgm:pt>
    <dgm:pt modelId="{84D1D3AD-9AC8-4BEF-A9C9-D8E6177B4A6A}">
      <dgm:prSet/>
      <dgm:spPr/>
      <dgm:t>
        <a:bodyPr/>
        <a:lstStyle/>
        <a:p>
          <a:r>
            <a:rPr lang="en-US"/>
            <a:t>Phase 4</a:t>
          </a:r>
        </a:p>
      </dgm:t>
    </dgm:pt>
    <dgm:pt modelId="{911C9726-B9AE-4715-8078-6C8460B6BCC0}" type="parTrans" cxnId="{4D1A46F1-5F74-461D-A6BA-384D0E03FB7F}">
      <dgm:prSet/>
      <dgm:spPr/>
      <dgm:t>
        <a:bodyPr/>
        <a:lstStyle/>
        <a:p>
          <a:endParaRPr lang="en-US"/>
        </a:p>
      </dgm:t>
    </dgm:pt>
    <dgm:pt modelId="{758E31FC-8FB6-44A4-A162-D46DB69481B4}" type="sibTrans" cxnId="{4D1A46F1-5F74-461D-A6BA-384D0E03FB7F}">
      <dgm:prSet/>
      <dgm:spPr/>
      <dgm:t>
        <a:bodyPr/>
        <a:lstStyle/>
        <a:p>
          <a:endParaRPr lang="en-US"/>
        </a:p>
      </dgm:t>
    </dgm:pt>
    <dgm:pt modelId="{7CBC7F67-F6FB-47F4-B76D-854AFBE3DCBF}">
      <dgm:prSet/>
      <dgm:spPr/>
      <dgm:t>
        <a:bodyPr/>
        <a:lstStyle/>
        <a:p>
          <a:r>
            <a:rPr lang="en-US"/>
            <a:t>Follow-Up Outpatient Waiting List</a:t>
          </a:r>
        </a:p>
      </dgm:t>
    </dgm:pt>
    <dgm:pt modelId="{B56E7E62-0CDD-4106-A6B8-FAA9AB8F1A34}" type="parTrans" cxnId="{6E322695-465E-43CB-9221-01DCBA61E745}">
      <dgm:prSet/>
      <dgm:spPr/>
      <dgm:t>
        <a:bodyPr/>
        <a:lstStyle/>
        <a:p>
          <a:endParaRPr lang="en-US"/>
        </a:p>
      </dgm:t>
    </dgm:pt>
    <dgm:pt modelId="{6AFF0AC6-6C87-4A97-AF48-B014F20D6B58}" type="sibTrans" cxnId="{6E322695-465E-43CB-9221-01DCBA61E745}">
      <dgm:prSet/>
      <dgm:spPr/>
      <dgm:t>
        <a:bodyPr/>
        <a:lstStyle/>
        <a:p>
          <a:endParaRPr lang="en-US"/>
        </a:p>
      </dgm:t>
    </dgm:pt>
    <dgm:pt modelId="{4BC741B8-3E73-48D6-9A20-22B0F3558169}" type="pres">
      <dgm:prSet presAssocID="{F7540D8F-0896-4E2E-929E-C1C2F9715862}" presName="Name0" presStyleCnt="0">
        <dgm:presLayoutVars>
          <dgm:dir/>
          <dgm:animLvl val="lvl"/>
          <dgm:resizeHandles val="exact"/>
        </dgm:presLayoutVars>
      </dgm:prSet>
      <dgm:spPr/>
    </dgm:pt>
    <dgm:pt modelId="{EB8E0191-3EE8-4927-99EB-339CD50D942E}" type="pres">
      <dgm:prSet presAssocID="{84D1D3AD-9AC8-4BEF-A9C9-D8E6177B4A6A}" presName="boxAndChildren" presStyleCnt="0"/>
      <dgm:spPr/>
    </dgm:pt>
    <dgm:pt modelId="{D4F376C0-6F53-42E8-907B-000F92929B0C}" type="pres">
      <dgm:prSet presAssocID="{84D1D3AD-9AC8-4BEF-A9C9-D8E6177B4A6A}" presName="parentTextBox" presStyleLbl="alignNode1" presStyleIdx="0" presStyleCnt="4"/>
      <dgm:spPr/>
    </dgm:pt>
    <dgm:pt modelId="{B26B1062-7091-4F3B-B5C6-6EFF7DB8DBB0}" type="pres">
      <dgm:prSet presAssocID="{84D1D3AD-9AC8-4BEF-A9C9-D8E6177B4A6A}" presName="descendantBox" presStyleLbl="bgAccFollowNode1" presStyleIdx="0" presStyleCnt="4"/>
      <dgm:spPr/>
    </dgm:pt>
    <dgm:pt modelId="{94668C32-C571-4489-A827-FE2B6F465F3B}" type="pres">
      <dgm:prSet presAssocID="{3C656C09-F972-4A0C-BBC3-80B677EA634E}" presName="sp" presStyleCnt="0"/>
      <dgm:spPr/>
    </dgm:pt>
    <dgm:pt modelId="{DDADAEFA-5A5A-4983-B3BE-305F33FC0E91}" type="pres">
      <dgm:prSet presAssocID="{18202DFF-58D1-477A-8991-D13F82EF20C8}" presName="arrowAndChildren" presStyleCnt="0"/>
      <dgm:spPr/>
    </dgm:pt>
    <dgm:pt modelId="{7B94E602-20F8-4680-9AA9-41EC6E517A98}" type="pres">
      <dgm:prSet presAssocID="{18202DFF-58D1-477A-8991-D13F82EF20C8}" presName="parentTextArrow" presStyleLbl="node1" presStyleIdx="0" presStyleCnt="0"/>
      <dgm:spPr/>
    </dgm:pt>
    <dgm:pt modelId="{94200393-5A08-4C73-815A-2E7796ACE164}" type="pres">
      <dgm:prSet presAssocID="{18202DFF-58D1-477A-8991-D13F82EF20C8}" presName="arrow" presStyleLbl="alignNode1" presStyleIdx="1" presStyleCnt="4"/>
      <dgm:spPr/>
    </dgm:pt>
    <dgm:pt modelId="{23398E56-6382-42AE-B375-DD0D89617A47}" type="pres">
      <dgm:prSet presAssocID="{18202DFF-58D1-477A-8991-D13F82EF20C8}" presName="descendantArrow" presStyleLbl="bgAccFollowNode1" presStyleIdx="1" presStyleCnt="4"/>
      <dgm:spPr/>
    </dgm:pt>
    <dgm:pt modelId="{494A684D-35C9-4B9B-AB43-6F625907FC8C}" type="pres">
      <dgm:prSet presAssocID="{1C0874C0-7B53-4CA7-B542-993F6E8F4FA0}" presName="sp" presStyleCnt="0"/>
      <dgm:spPr/>
    </dgm:pt>
    <dgm:pt modelId="{0B189E5F-D804-435D-9B79-33D26898843C}" type="pres">
      <dgm:prSet presAssocID="{10CB2BB0-3240-40CA-A79C-A541FAF22118}" presName="arrowAndChildren" presStyleCnt="0"/>
      <dgm:spPr/>
    </dgm:pt>
    <dgm:pt modelId="{213E6924-1AEB-45C5-B86B-E3E3359ADBB4}" type="pres">
      <dgm:prSet presAssocID="{10CB2BB0-3240-40CA-A79C-A541FAF22118}" presName="parentTextArrow" presStyleLbl="node1" presStyleIdx="0" presStyleCnt="0"/>
      <dgm:spPr/>
    </dgm:pt>
    <dgm:pt modelId="{DC4936A8-59F1-407E-B4D9-C564623DC44E}" type="pres">
      <dgm:prSet presAssocID="{10CB2BB0-3240-40CA-A79C-A541FAF22118}" presName="arrow" presStyleLbl="alignNode1" presStyleIdx="2" presStyleCnt="4"/>
      <dgm:spPr/>
    </dgm:pt>
    <dgm:pt modelId="{FA52DBF6-E1DE-459B-97C1-BF58CDD74DF8}" type="pres">
      <dgm:prSet presAssocID="{10CB2BB0-3240-40CA-A79C-A541FAF22118}" presName="descendantArrow" presStyleLbl="bgAccFollowNode1" presStyleIdx="2" presStyleCnt="4"/>
      <dgm:spPr/>
    </dgm:pt>
    <dgm:pt modelId="{07D672B7-7457-4510-8B07-F2791D64DDF9}" type="pres">
      <dgm:prSet presAssocID="{6084468B-3A76-4D54-B157-E9AD966E8CE4}" presName="sp" presStyleCnt="0"/>
      <dgm:spPr/>
    </dgm:pt>
    <dgm:pt modelId="{16E33B1F-A65F-4711-8A64-E69F47DCE127}" type="pres">
      <dgm:prSet presAssocID="{21ECF5E0-D6C4-4232-A6D9-FA12DFA8579A}" presName="arrowAndChildren" presStyleCnt="0"/>
      <dgm:spPr/>
    </dgm:pt>
    <dgm:pt modelId="{CD29C930-4423-452A-82D6-2D26133333AF}" type="pres">
      <dgm:prSet presAssocID="{21ECF5E0-D6C4-4232-A6D9-FA12DFA8579A}" presName="parentTextArrow" presStyleLbl="node1" presStyleIdx="0" presStyleCnt="0"/>
      <dgm:spPr/>
    </dgm:pt>
    <dgm:pt modelId="{B4569993-A5DE-46D8-9AAA-BD04E6E7DE40}" type="pres">
      <dgm:prSet presAssocID="{21ECF5E0-D6C4-4232-A6D9-FA12DFA8579A}" presName="arrow" presStyleLbl="alignNode1" presStyleIdx="3" presStyleCnt="4"/>
      <dgm:spPr/>
    </dgm:pt>
    <dgm:pt modelId="{6396A935-1F7F-4B26-AC5E-F6EC5E2EC23F}" type="pres">
      <dgm:prSet presAssocID="{21ECF5E0-D6C4-4232-A6D9-FA12DFA8579A}" presName="descendantArrow" presStyleLbl="bgAccFollowNode1" presStyleIdx="3" presStyleCnt="4"/>
      <dgm:spPr/>
    </dgm:pt>
  </dgm:ptLst>
  <dgm:cxnLst>
    <dgm:cxn modelId="{4EB53407-C582-4E67-AA6D-091DCF6BAC2F}" type="presOf" srcId="{067BB703-6413-47B2-A762-221C715A9C31}" destId="{FA52DBF6-E1DE-459B-97C1-BF58CDD74DF8}" srcOrd="0" destOrd="0" presId="urn:microsoft.com/office/officeart/2016/7/layout/VerticalDownArrowProcess"/>
    <dgm:cxn modelId="{201DD72F-C4B7-4579-AE58-BCE1075BD181}" type="presOf" srcId="{84D1D3AD-9AC8-4BEF-A9C9-D8E6177B4A6A}" destId="{D4F376C0-6F53-42E8-907B-000F92929B0C}" srcOrd="0" destOrd="0" presId="urn:microsoft.com/office/officeart/2016/7/layout/VerticalDownArrowProcess"/>
    <dgm:cxn modelId="{031A703A-AC43-49ED-8A86-9737F691C6CC}" type="presOf" srcId="{DB7C7ECE-3FAD-4ECC-BEBE-FF3896AD9B3D}" destId="{23398E56-6382-42AE-B375-DD0D89617A47}" srcOrd="0" destOrd="0" presId="urn:microsoft.com/office/officeart/2016/7/layout/VerticalDownArrowProcess"/>
    <dgm:cxn modelId="{223D4C3F-0EB9-4BEA-BBD2-06EE7B9818AD}" type="presOf" srcId="{F7540D8F-0896-4E2E-929E-C1C2F9715862}" destId="{4BC741B8-3E73-48D6-9A20-22B0F3558169}" srcOrd="0" destOrd="0" presId="urn:microsoft.com/office/officeart/2016/7/layout/VerticalDownArrowProcess"/>
    <dgm:cxn modelId="{CF78374F-3595-4B0E-9147-BD27ED488420}" type="presOf" srcId="{CD53D3E1-82A8-49E2-8F92-3F536834BCB1}" destId="{6396A935-1F7F-4B26-AC5E-F6EC5E2EC23F}" srcOrd="0" destOrd="0" presId="urn:microsoft.com/office/officeart/2016/7/layout/VerticalDownArrowProcess"/>
    <dgm:cxn modelId="{A4C60171-BC9B-4C56-8509-2D6B7BD6B780}" type="presOf" srcId="{21ECF5E0-D6C4-4232-A6D9-FA12DFA8579A}" destId="{B4569993-A5DE-46D8-9AAA-BD04E6E7DE40}" srcOrd="1" destOrd="0" presId="urn:microsoft.com/office/officeart/2016/7/layout/VerticalDownArrowProcess"/>
    <dgm:cxn modelId="{51DA7A77-6A6E-4B0A-8120-5CB15EBD02A6}" srcId="{F7540D8F-0896-4E2E-929E-C1C2F9715862}" destId="{10CB2BB0-3240-40CA-A79C-A541FAF22118}" srcOrd="1" destOrd="0" parTransId="{2AF1F49D-4C7D-4DF1-9EB0-FBA3C5DD9312}" sibTransId="{1C0874C0-7B53-4CA7-B542-993F6E8F4FA0}"/>
    <dgm:cxn modelId="{C69D6758-5129-48E4-A806-7A7EE0A4CD8A}" srcId="{F7540D8F-0896-4E2E-929E-C1C2F9715862}" destId="{21ECF5E0-D6C4-4232-A6D9-FA12DFA8579A}" srcOrd="0" destOrd="0" parTransId="{75FBF4A5-6CA8-4F2B-9F11-333F1AEC6482}" sibTransId="{6084468B-3A76-4D54-B157-E9AD966E8CE4}"/>
    <dgm:cxn modelId="{6E322695-465E-43CB-9221-01DCBA61E745}" srcId="{84D1D3AD-9AC8-4BEF-A9C9-D8E6177B4A6A}" destId="{7CBC7F67-F6FB-47F4-B76D-854AFBE3DCBF}" srcOrd="0" destOrd="0" parTransId="{B56E7E62-0CDD-4106-A6B8-FAA9AB8F1A34}" sibTransId="{6AFF0AC6-6C87-4A97-AF48-B014F20D6B58}"/>
    <dgm:cxn modelId="{FDAD229B-6D14-4871-96EC-8884713DBCA6}" srcId="{10CB2BB0-3240-40CA-A79C-A541FAF22118}" destId="{067BB703-6413-47B2-A762-221C715A9C31}" srcOrd="0" destOrd="0" parTransId="{9F8D4743-571D-4F58-B45E-7B394385B748}" sibTransId="{84E2C7C1-9EE2-46CE-B40A-CE1C81C979FC}"/>
    <dgm:cxn modelId="{44B1CA9E-4E25-40D9-9CD2-BDEC3CCC4E2D}" srcId="{F7540D8F-0896-4E2E-929E-C1C2F9715862}" destId="{18202DFF-58D1-477A-8991-D13F82EF20C8}" srcOrd="2" destOrd="0" parTransId="{9F2C15A3-9818-4D1B-AFA2-9F59F4E75E76}" sibTransId="{3C656C09-F972-4A0C-BBC3-80B677EA634E}"/>
    <dgm:cxn modelId="{F488C4A2-AC96-4262-A3AB-07417280418C}" type="presOf" srcId="{18202DFF-58D1-477A-8991-D13F82EF20C8}" destId="{7B94E602-20F8-4680-9AA9-41EC6E517A98}" srcOrd="0" destOrd="0" presId="urn:microsoft.com/office/officeart/2016/7/layout/VerticalDownArrowProcess"/>
    <dgm:cxn modelId="{3B455EA6-B7DE-46CD-AC5A-A8832DD45E8F}" srcId="{21ECF5E0-D6C4-4232-A6D9-FA12DFA8579A}" destId="{CD53D3E1-82A8-49E2-8F92-3F536834BCB1}" srcOrd="0" destOrd="0" parTransId="{9DF38E9A-2EA0-4D10-9DCF-9EB709961B1A}" sibTransId="{40A7C955-1457-4ED7-A3DE-AD8723897CB0}"/>
    <dgm:cxn modelId="{C5508AD9-D390-4C7F-8203-B5C367BFAEF7}" srcId="{18202DFF-58D1-477A-8991-D13F82EF20C8}" destId="{DB7C7ECE-3FAD-4ECC-BEBE-FF3896AD9B3D}" srcOrd="0" destOrd="0" parTransId="{8CFF4F88-F533-470E-B1A5-0165AF70E636}" sibTransId="{6B38EFF2-555D-4C0C-8CC2-C3A8149CC995}"/>
    <dgm:cxn modelId="{5531C7DC-865F-473C-8C17-CEAE724DD47F}" type="presOf" srcId="{7CBC7F67-F6FB-47F4-B76D-854AFBE3DCBF}" destId="{B26B1062-7091-4F3B-B5C6-6EFF7DB8DBB0}" srcOrd="0" destOrd="0" presId="urn:microsoft.com/office/officeart/2016/7/layout/VerticalDownArrowProcess"/>
    <dgm:cxn modelId="{77E2C6E5-9F7D-4A05-8471-B7F038357755}" type="presOf" srcId="{10CB2BB0-3240-40CA-A79C-A541FAF22118}" destId="{213E6924-1AEB-45C5-B86B-E3E3359ADBB4}" srcOrd="0" destOrd="0" presId="urn:microsoft.com/office/officeart/2016/7/layout/VerticalDownArrowProcess"/>
    <dgm:cxn modelId="{AFC5DDE6-DB70-4B77-AFBB-C8CA81AA5CE7}" type="presOf" srcId="{18202DFF-58D1-477A-8991-D13F82EF20C8}" destId="{94200393-5A08-4C73-815A-2E7796ACE164}" srcOrd="1" destOrd="0" presId="urn:microsoft.com/office/officeart/2016/7/layout/VerticalDownArrowProcess"/>
    <dgm:cxn modelId="{4D1A46F1-5F74-461D-A6BA-384D0E03FB7F}" srcId="{F7540D8F-0896-4E2E-929E-C1C2F9715862}" destId="{84D1D3AD-9AC8-4BEF-A9C9-D8E6177B4A6A}" srcOrd="3" destOrd="0" parTransId="{911C9726-B9AE-4715-8078-6C8460B6BCC0}" sibTransId="{758E31FC-8FB6-44A4-A162-D46DB69481B4}"/>
    <dgm:cxn modelId="{A5E509F7-9CA9-4C36-A318-951805F830BD}" type="presOf" srcId="{21ECF5E0-D6C4-4232-A6D9-FA12DFA8579A}" destId="{CD29C930-4423-452A-82D6-2D26133333AF}" srcOrd="0" destOrd="0" presId="urn:microsoft.com/office/officeart/2016/7/layout/VerticalDownArrowProcess"/>
    <dgm:cxn modelId="{BAAF14FB-A8D7-4E50-93D7-E701D65E86A1}" type="presOf" srcId="{10CB2BB0-3240-40CA-A79C-A541FAF22118}" destId="{DC4936A8-59F1-407E-B4D9-C564623DC44E}" srcOrd="1" destOrd="0" presId="urn:microsoft.com/office/officeart/2016/7/layout/VerticalDownArrowProcess"/>
    <dgm:cxn modelId="{9F867D4C-5575-4392-8276-AADF758370E2}" type="presParOf" srcId="{4BC741B8-3E73-48D6-9A20-22B0F3558169}" destId="{EB8E0191-3EE8-4927-99EB-339CD50D942E}" srcOrd="0" destOrd="0" presId="urn:microsoft.com/office/officeart/2016/7/layout/VerticalDownArrowProcess"/>
    <dgm:cxn modelId="{639B0B45-F402-4E66-AA6F-C695BD6EAECD}" type="presParOf" srcId="{EB8E0191-3EE8-4927-99EB-339CD50D942E}" destId="{D4F376C0-6F53-42E8-907B-000F92929B0C}" srcOrd="0" destOrd="0" presId="urn:microsoft.com/office/officeart/2016/7/layout/VerticalDownArrowProcess"/>
    <dgm:cxn modelId="{EEEA4837-4A2A-45B2-B280-9F134078A7BD}" type="presParOf" srcId="{EB8E0191-3EE8-4927-99EB-339CD50D942E}" destId="{B26B1062-7091-4F3B-B5C6-6EFF7DB8DBB0}" srcOrd="1" destOrd="0" presId="urn:microsoft.com/office/officeart/2016/7/layout/VerticalDownArrowProcess"/>
    <dgm:cxn modelId="{4721F4E7-04A3-4AF5-B9D2-41D1A9774F96}" type="presParOf" srcId="{4BC741B8-3E73-48D6-9A20-22B0F3558169}" destId="{94668C32-C571-4489-A827-FE2B6F465F3B}" srcOrd="1" destOrd="0" presId="urn:microsoft.com/office/officeart/2016/7/layout/VerticalDownArrowProcess"/>
    <dgm:cxn modelId="{4387CA75-E10E-4549-BA8D-DE51ADD92326}" type="presParOf" srcId="{4BC741B8-3E73-48D6-9A20-22B0F3558169}" destId="{DDADAEFA-5A5A-4983-B3BE-305F33FC0E91}" srcOrd="2" destOrd="0" presId="urn:microsoft.com/office/officeart/2016/7/layout/VerticalDownArrowProcess"/>
    <dgm:cxn modelId="{C932CB2A-2325-4D9E-B979-30E178E7E878}" type="presParOf" srcId="{DDADAEFA-5A5A-4983-B3BE-305F33FC0E91}" destId="{7B94E602-20F8-4680-9AA9-41EC6E517A98}" srcOrd="0" destOrd="0" presId="urn:microsoft.com/office/officeart/2016/7/layout/VerticalDownArrowProcess"/>
    <dgm:cxn modelId="{EE0E2E73-C034-4E85-A172-E18D17CB8A33}" type="presParOf" srcId="{DDADAEFA-5A5A-4983-B3BE-305F33FC0E91}" destId="{94200393-5A08-4C73-815A-2E7796ACE164}" srcOrd="1" destOrd="0" presId="urn:microsoft.com/office/officeart/2016/7/layout/VerticalDownArrowProcess"/>
    <dgm:cxn modelId="{B681C598-3941-47BA-95E7-BDC50985074A}" type="presParOf" srcId="{DDADAEFA-5A5A-4983-B3BE-305F33FC0E91}" destId="{23398E56-6382-42AE-B375-DD0D89617A47}" srcOrd="2" destOrd="0" presId="urn:microsoft.com/office/officeart/2016/7/layout/VerticalDownArrowProcess"/>
    <dgm:cxn modelId="{69EB5CBA-C548-4708-8A61-E212360A1F97}" type="presParOf" srcId="{4BC741B8-3E73-48D6-9A20-22B0F3558169}" destId="{494A684D-35C9-4B9B-AB43-6F625907FC8C}" srcOrd="3" destOrd="0" presId="urn:microsoft.com/office/officeart/2016/7/layout/VerticalDownArrowProcess"/>
    <dgm:cxn modelId="{84385940-0C07-4981-96E9-6662DDE94E1F}" type="presParOf" srcId="{4BC741B8-3E73-48D6-9A20-22B0F3558169}" destId="{0B189E5F-D804-435D-9B79-33D26898843C}" srcOrd="4" destOrd="0" presId="urn:microsoft.com/office/officeart/2016/7/layout/VerticalDownArrowProcess"/>
    <dgm:cxn modelId="{E8DA548B-6B04-4923-9D13-24701978B20F}" type="presParOf" srcId="{0B189E5F-D804-435D-9B79-33D26898843C}" destId="{213E6924-1AEB-45C5-B86B-E3E3359ADBB4}" srcOrd="0" destOrd="0" presId="urn:microsoft.com/office/officeart/2016/7/layout/VerticalDownArrowProcess"/>
    <dgm:cxn modelId="{0F6B83CC-5DC4-4C91-8093-D532E3E83040}" type="presParOf" srcId="{0B189E5F-D804-435D-9B79-33D26898843C}" destId="{DC4936A8-59F1-407E-B4D9-C564623DC44E}" srcOrd="1" destOrd="0" presId="urn:microsoft.com/office/officeart/2016/7/layout/VerticalDownArrowProcess"/>
    <dgm:cxn modelId="{E23969B2-67BC-44D0-8317-F955E55D1F04}" type="presParOf" srcId="{0B189E5F-D804-435D-9B79-33D26898843C}" destId="{FA52DBF6-E1DE-459B-97C1-BF58CDD74DF8}" srcOrd="2" destOrd="0" presId="urn:microsoft.com/office/officeart/2016/7/layout/VerticalDownArrowProcess"/>
    <dgm:cxn modelId="{F1C27475-AFE8-4D91-BE96-EB25AFD01123}" type="presParOf" srcId="{4BC741B8-3E73-48D6-9A20-22B0F3558169}" destId="{07D672B7-7457-4510-8B07-F2791D64DDF9}" srcOrd="5" destOrd="0" presId="urn:microsoft.com/office/officeart/2016/7/layout/VerticalDownArrowProcess"/>
    <dgm:cxn modelId="{44A21664-A3D0-4621-BFE2-A302153E7467}" type="presParOf" srcId="{4BC741B8-3E73-48D6-9A20-22B0F3558169}" destId="{16E33B1F-A65F-4711-8A64-E69F47DCE127}" srcOrd="6" destOrd="0" presId="urn:microsoft.com/office/officeart/2016/7/layout/VerticalDownArrowProcess"/>
    <dgm:cxn modelId="{3672B6FA-41AF-4ABE-BF61-D6EED6E5C99D}" type="presParOf" srcId="{16E33B1F-A65F-4711-8A64-E69F47DCE127}" destId="{CD29C930-4423-452A-82D6-2D26133333AF}" srcOrd="0" destOrd="0" presId="urn:microsoft.com/office/officeart/2016/7/layout/VerticalDownArrowProcess"/>
    <dgm:cxn modelId="{7BE1AAC3-7429-4A83-A2E5-E1FAA4697F07}" type="presParOf" srcId="{16E33B1F-A65F-4711-8A64-E69F47DCE127}" destId="{B4569993-A5DE-46D8-9AAA-BD04E6E7DE40}" srcOrd="1" destOrd="0" presId="urn:microsoft.com/office/officeart/2016/7/layout/VerticalDownArrowProcess"/>
    <dgm:cxn modelId="{7CEB0D57-54BB-465C-96BA-8DF0DB1B29F1}" type="presParOf" srcId="{16E33B1F-A65F-4711-8A64-E69F47DCE127}" destId="{6396A935-1F7F-4B26-AC5E-F6EC5E2EC23F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52108-FC65-4BA7-99A2-3DB6D2EC3E5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AFEFF60-F61B-4120-B6F4-01EA66F852EA}">
      <dgm:prSet/>
      <dgm:spPr/>
      <dgm:t>
        <a:bodyPr/>
        <a:lstStyle/>
        <a:p>
          <a:r>
            <a:rPr lang="en-GB"/>
            <a:t>Requestor – Welsh Government</a:t>
          </a:r>
          <a:endParaRPr lang="en-US"/>
        </a:p>
      </dgm:t>
    </dgm:pt>
    <dgm:pt modelId="{3B15BC41-37DB-4397-9BE4-D062A2BB487B}" type="parTrans" cxnId="{EBF5A123-7D8D-48D1-91C0-9C2E2A131E4E}">
      <dgm:prSet/>
      <dgm:spPr/>
      <dgm:t>
        <a:bodyPr/>
        <a:lstStyle/>
        <a:p>
          <a:endParaRPr lang="en-US"/>
        </a:p>
      </dgm:t>
    </dgm:pt>
    <dgm:pt modelId="{418652AC-8D03-4DFE-903F-A04FE0B2D50F}" type="sibTrans" cxnId="{EBF5A123-7D8D-48D1-91C0-9C2E2A131E4E}">
      <dgm:prSet/>
      <dgm:spPr/>
      <dgm:t>
        <a:bodyPr/>
        <a:lstStyle/>
        <a:p>
          <a:endParaRPr lang="en-US"/>
        </a:p>
      </dgm:t>
    </dgm:pt>
    <dgm:pt modelId="{6CFCDACE-554D-4F5B-A1D8-74AA0E0A7CE5}">
      <dgm:prSet/>
      <dgm:spPr/>
      <dgm:t>
        <a:bodyPr/>
        <a:lstStyle/>
        <a:p>
          <a:r>
            <a:rPr lang="en-GB"/>
            <a:t>Development – Data Standards Team</a:t>
          </a:r>
          <a:endParaRPr lang="en-US"/>
        </a:p>
      </dgm:t>
    </dgm:pt>
    <dgm:pt modelId="{533EA27C-078C-41EF-9A4F-6B300230ADF1}" type="parTrans" cxnId="{235C3A4F-03DD-4331-B0E7-7119F70370B1}">
      <dgm:prSet/>
      <dgm:spPr/>
      <dgm:t>
        <a:bodyPr/>
        <a:lstStyle/>
        <a:p>
          <a:endParaRPr lang="en-US"/>
        </a:p>
      </dgm:t>
    </dgm:pt>
    <dgm:pt modelId="{3B5F210D-B3B9-4A4F-8819-9E9382F32DA6}" type="sibTrans" cxnId="{235C3A4F-03DD-4331-B0E7-7119F70370B1}">
      <dgm:prSet/>
      <dgm:spPr/>
      <dgm:t>
        <a:bodyPr/>
        <a:lstStyle/>
        <a:p>
          <a:endParaRPr lang="en-US"/>
        </a:p>
      </dgm:t>
    </dgm:pt>
    <dgm:pt modelId="{BB92A176-97E4-4682-9F65-76D4E1AF184B}">
      <dgm:prSet/>
      <dgm:spPr/>
      <dgm:t>
        <a:bodyPr/>
        <a:lstStyle/>
        <a:p>
          <a:r>
            <a:rPr lang="en-GB" dirty="0"/>
            <a:t>Approval – Welsh Information </a:t>
          </a:r>
          <a:r>
            <a:rPr lang="en-GB" b="0" dirty="0">
              <a:latin typeface="Rubik SemiBold"/>
            </a:rPr>
            <a:t>Standards</a:t>
          </a:r>
          <a:r>
            <a:rPr lang="en-GB" dirty="0"/>
            <a:t> Board </a:t>
          </a:r>
          <a:endParaRPr lang="en-US" dirty="0"/>
        </a:p>
      </dgm:t>
    </dgm:pt>
    <dgm:pt modelId="{13E513E1-6327-42C8-B23D-E4517E29412D}" type="parTrans" cxnId="{177604EE-4F5C-414D-B63B-0C7CA6B9D54D}">
      <dgm:prSet/>
      <dgm:spPr/>
      <dgm:t>
        <a:bodyPr/>
        <a:lstStyle/>
        <a:p>
          <a:endParaRPr lang="en-US"/>
        </a:p>
      </dgm:t>
    </dgm:pt>
    <dgm:pt modelId="{F16AED68-1408-42E9-B813-7E77E25FEE98}" type="sibTrans" cxnId="{177604EE-4F5C-414D-B63B-0C7CA6B9D54D}">
      <dgm:prSet/>
      <dgm:spPr/>
      <dgm:t>
        <a:bodyPr/>
        <a:lstStyle/>
        <a:p>
          <a:endParaRPr lang="en-US"/>
        </a:p>
      </dgm:t>
    </dgm:pt>
    <dgm:pt modelId="{F7C25CE6-9799-4307-9E2E-811C44B06096}">
      <dgm:prSet/>
      <dgm:spPr/>
      <dgm:t>
        <a:bodyPr/>
        <a:lstStyle/>
        <a:p>
          <a:r>
            <a:rPr lang="en-GB" dirty="0"/>
            <a:t>Implementation – Across HB’s and Trusts</a:t>
          </a:r>
          <a:endParaRPr lang="en-US" dirty="0"/>
        </a:p>
      </dgm:t>
    </dgm:pt>
    <dgm:pt modelId="{9EE22293-E44A-488B-8E69-06D8BE5F5307}" type="parTrans" cxnId="{4FD4B197-A2A1-4280-8C55-18E7E48946FC}">
      <dgm:prSet/>
      <dgm:spPr/>
      <dgm:t>
        <a:bodyPr/>
        <a:lstStyle/>
        <a:p>
          <a:endParaRPr lang="en-US"/>
        </a:p>
      </dgm:t>
    </dgm:pt>
    <dgm:pt modelId="{865F1961-FF20-4395-B99F-BC9A642F5726}" type="sibTrans" cxnId="{4FD4B197-A2A1-4280-8C55-18E7E48946FC}">
      <dgm:prSet/>
      <dgm:spPr/>
      <dgm:t>
        <a:bodyPr/>
        <a:lstStyle/>
        <a:p>
          <a:endParaRPr lang="en-US"/>
        </a:p>
      </dgm:t>
    </dgm:pt>
    <dgm:pt modelId="{5B45F660-9A01-40BF-B494-6142315E8075}">
      <dgm:prSet/>
      <dgm:spPr/>
      <dgm:t>
        <a:bodyPr/>
        <a:lstStyle/>
        <a:p>
          <a:r>
            <a:rPr lang="en-GB"/>
            <a:t>Analysis – Central data </a:t>
          </a:r>
          <a:endParaRPr lang="en-US"/>
        </a:p>
      </dgm:t>
    </dgm:pt>
    <dgm:pt modelId="{E0924DEF-B56E-4C4F-A389-6279D99E54A9}" type="parTrans" cxnId="{FC7AFEA1-D42E-4340-B92F-E6FA6B82CADB}">
      <dgm:prSet/>
      <dgm:spPr/>
      <dgm:t>
        <a:bodyPr/>
        <a:lstStyle/>
        <a:p>
          <a:endParaRPr lang="en-US"/>
        </a:p>
      </dgm:t>
    </dgm:pt>
    <dgm:pt modelId="{91898614-14FE-4304-8921-FA354860BC4B}" type="sibTrans" cxnId="{FC7AFEA1-D42E-4340-B92F-E6FA6B82CADB}">
      <dgm:prSet/>
      <dgm:spPr/>
      <dgm:t>
        <a:bodyPr/>
        <a:lstStyle/>
        <a:p>
          <a:endParaRPr lang="en-US"/>
        </a:p>
      </dgm:t>
    </dgm:pt>
    <dgm:pt modelId="{B2DE8168-1041-4159-8FE5-C941174EB507}">
      <dgm:prSet/>
      <dgm:spPr/>
      <dgm:t>
        <a:bodyPr/>
        <a:lstStyle/>
        <a:p>
          <a:r>
            <a:rPr lang="en-GB"/>
            <a:t>Data Insights and outputs -  Understand the service in more detail</a:t>
          </a:r>
          <a:endParaRPr lang="en-US"/>
        </a:p>
      </dgm:t>
    </dgm:pt>
    <dgm:pt modelId="{C1259EC6-7B63-4FFE-978C-19CA0BAFBC3B}" type="parTrans" cxnId="{53DFACB2-7ED8-4926-B06A-B99546043F6D}">
      <dgm:prSet/>
      <dgm:spPr/>
      <dgm:t>
        <a:bodyPr/>
        <a:lstStyle/>
        <a:p>
          <a:endParaRPr lang="en-US"/>
        </a:p>
      </dgm:t>
    </dgm:pt>
    <dgm:pt modelId="{9A77CFD3-C7D7-4986-9EF5-A0B1E683C274}" type="sibTrans" cxnId="{53DFACB2-7ED8-4926-B06A-B99546043F6D}">
      <dgm:prSet/>
      <dgm:spPr/>
      <dgm:t>
        <a:bodyPr/>
        <a:lstStyle/>
        <a:p>
          <a:endParaRPr lang="en-US"/>
        </a:p>
      </dgm:t>
    </dgm:pt>
    <dgm:pt modelId="{845F36E9-B408-460E-BC21-3C12172347E8}">
      <dgm:prSet/>
      <dgm:spPr/>
      <dgm:t>
        <a:bodyPr/>
        <a:lstStyle/>
        <a:p>
          <a:r>
            <a:rPr lang="en-GB"/>
            <a:t>Change and adaptation – Change the service following </a:t>
          </a:r>
          <a:endParaRPr lang="en-US"/>
        </a:p>
      </dgm:t>
    </dgm:pt>
    <dgm:pt modelId="{B032C3DC-CBF8-422F-9BA2-AEDD96C42351}" type="parTrans" cxnId="{D03F417F-BBF0-4E41-B962-F6283610AF1B}">
      <dgm:prSet/>
      <dgm:spPr/>
      <dgm:t>
        <a:bodyPr/>
        <a:lstStyle/>
        <a:p>
          <a:endParaRPr lang="en-US"/>
        </a:p>
      </dgm:t>
    </dgm:pt>
    <dgm:pt modelId="{0298E6D7-ACDC-4E44-A91F-B362C6D5D557}" type="sibTrans" cxnId="{D03F417F-BBF0-4E41-B962-F6283610AF1B}">
      <dgm:prSet/>
      <dgm:spPr/>
      <dgm:t>
        <a:bodyPr/>
        <a:lstStyle/>
        <a:p>
          <a:endParaRPr lang="en-US"/>
        </a:p>
      </dgm:t>
    </dgm:pt>
    <dgm:pt modelId="{9E8002E7-700F-467D-8742-BE1A07716D7A}" type="pres">
      <dgm:prSet presAssocID="{6F552108-FC65-4BA7-99A2-3DB6D2EC3E5F}" presName="root" presStyleCnt="0">
        <dgm:presLayoutVars>
          <dgm:dir/>
          <dgm:resizeHandles val="exact"/>
        </dgm:presLayoutVars>
      </dgm:prSet>
      <dgm:spPr/>
    </dgm:pt>
    <dgm:pt modelId="{AE8DE7E8-EB1B-4264-B5D5-7251BC7C15B9}" type="pres">
      <dgm:prSet presAssocID="{7AFEFF60-F61B-4120-B6F4-01EA66F852EA}" presName="compNode" presStyleCnt="0"/>
      <dgm:spPr/>
    </dgm:pt>
    <dgm:pt modelId="{B575703D-F907-4E71-A5EE-7947116C1AA0}" type="pres">
      <dgm:prSet presAssocID="{7AFEFF60-F61B-4120-B6F4-01EA66F852EA}" presName="bgRect" presStyleLbl="bgShp" presStyleIdx="0" presStyleCnt="7"/>
      <dgm:spPr/>
    </dgm:pt>
    <dgm:pt modelId="{4F62DDBE-8EE8-4D8D-8FCE-462D622DA18D}" type="pres">
      <dgm:prSet presAssocID="{7AFEFF60-F61B-4120-B6F4-01EA66F852EA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644F5EC-15BD-4101-861C-B50A02F3A42B}" type="pres">
      <dgm:prSet presAssocID="{7AFEFF60-F61B-4120-B6F4-01EA66F852EA}" presName="spaceRect" presStyleCnt="0"/>
      <dgm:spPr/>
    </dgm:pt>
    <dgm:pt modelId="{546C2827-13C8-4E1C-A91B-B31B711A2556}" type="pres">
      <dgm:prSet presAssocID="{7AFEFF60-F61B-4120-B6F4-01EA66F852EA}" presName="parTx" presStyleLbl="revTx" presStyleIdx="0" presStyleCnt="7">
        <dgm:presLayoutVars>
          <dgm:chMax val="0"/>
          <dgm:chPref val="0"/>
        </dgm:presLayoutVars>
      </dgm:prSet>
      <dgm:spPr/>
    </dgm:pt>
    <dgm:pt modelId="{81853E59-863A-43D5-8B97-7E3F4950CC09}" type="pres">
      <dgm:prSet presAssocID="{418652AC-8D03-4DFE-903F-A04FE0B2D50F}" presName="sibTrans" presStyleCnt="0"/>
      <dgm:spPr/>
    </dgm:pt>
    <dgm:pt modelId="{AEAD91B1-665E-4840-A86B-08ED3B445B4F}" type="pres">
      <dgm:prSet presAssocID="{6CFCDACE-554D-4F5B-A1D8-74AA0E0A7CE5}" presName="compNode" presStyleCnt="0"/>
      <dgm:spPr/>
    </dgm:pt>
    <dgm:pt modelId="{F7ED6E98-E766-43A9-9B0F-818DFC00FED6}" type="pres">
      <dgm:prSet presAssocID="{6CFCDACE-554D-4F5B-A1D8-74AA0E0A7CE5}" presName="bgRect" presStyleLbl="bgShp" presStyleIdx="1" presStyleCnt="7"/>
      <dgm:spPr/>
    </dgm:pt>
    <dgm:pt modelId="{FCB68CEF-2039-4AA2-8540-7F0AFD2D79AE}" type="pres">
      <dgm:prSet presAssocID="{6CFCDACE-554D-4F5B-A1D8-74AA0E0A7CE5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C1591A53-1FDB-48F0-BBAF-F972B9C5C674}" type="pres">
      <dgm:prSet presAssocID="{6CFCDACE-554D-4F5B-A1D8-74AA0E0A7CE5}" presName="spaceRect" presStyleCnt="0"/>
      <dgm:spPr/>
    </dgm:pt>
    <dgm:pt modelId="{732ACC76-2ECD-456A-876B-BF2BFD23484C}" type="pres">
      <dgm:prSet presAssocID="{6CFCDACE-554D-4F5B-A1D8-74AA0E0A7CE5}" presName="parTx" presStyleLbl="revTx" presStyleIdx="1" presStyleCnt="7">
        <dgm:presLayoutVars>
          <dgm:chMax val="0"/>
          <dgm:chPref val="0"/>
        </dgm:presLayoutVars>
      </dgm:prSet>
      <dgm:spPr/>
    </dgm:pt>
    <dgm:pt modelId="{E743D018-73FA-4172-9B3F-52D760593249}" type="pres">
      <dgm:prSet presAssocID="{3B5F210D-B3B9-4A4F-8819-9E9382F32DA6}" presName="sibTrans" presStyleCnt="0"/>
      <dgm:spPr/>
    </dgm:pt>
    <dgm:pt modelId="{893925F4-40EC-4BD1-A7D3-26CEA1D2CAFF}" type="pres">
      <dgm:prSet presAssocID="{BB92A176-97E4-4682-9F65-76D4E1AF184B}" presName="compNode" presStyleCnt="0"/>
      <dgm:spPr/>
    </dgm:pt>
    <dgm:pt modelId="{285276F7-BEFA-4EBA-A9A3-C611C91AEA3E}" type="pres">
      <dgm:prSet presAssocID="{BB92A176-97E4-4682-9F65-76D4E1AF184B}" presName="bgRect" presStyleLbl="bgShp" presStyleIdx="2" presStyleCnt="7"/>
      <dgm:spPr/>
    </dgm:pt>
    <dgm:pt modelId="{2EA6833B-B545-4672-8A3C-5C37B430205C}" type="pres">
      <dgm:prSet presAssocID="{BB92A176-97E4-4682-9F65-76D4E1AF184B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ing Hands"/>
        </a:ext>
      </dgm:extLst>
    </dgm:pt>
    <dgm:pt modelId="{8FB67675-1482-41B5-809D-FBC95435845D}" type="pres">
      <dgm:prSet presAssocID="{BB92A176-97E4-4682-9F65-76D4E1AF184B}" presName="spaceRect" presStyleCnt="0"/>
      <dgm:spPr/>
    </dgm:pt>
    <dgm:pt modelId="{4ACAC0FE-2C41-4CEE-9563-41352EF33CE0}" type="pres">
      <dgm:prSet presAssocID="{BB92A176-97E4-4682-9F65-76D4E1AF184B}" presName="parTx" presStyleLbl="revTx" presStyleIdx="2" presStyleCnt="7">
        <dgm:presLayoutVars>
          <dgm:chMax val="0"/>
          <dgm:chPref val="0"/>
        </dgm:presLayoutVars>
      </dgm:prSet>
      <dgm:spPr/>
    </dgm:pt>
    <dgm:pt modelId="{49F02511-F024-44AD-BFBE-664477C3A57E}" type="pres">
      <dgm:prSet presAssocID="{F16AED68-1408-42E9-B813-7E77E25FEE98}" presName="sibTrans" presStyleCnt="0"/>
      <dgm:spPr/>
    </dgm:pt>
    <dgm:pt modelId="{45551E6D-6059-413D-BD9E-B1D2BC377ED9}" type="pres">
      <dgm:prSet presAssocID="{F7C25CE6-9799-4307-9E2E-811C44B06096}" presName="compNode" presStyleCnt="0"/>
      <dgm:spPr/>
    </dgm:pt>
    <dgm:pt modelId="{ED0846C0-1074-463F-AB5C-11EFDC39B6E3}" type="pres">
      <dgm:prSet presAssocID="{F7C25CE6-9799-4307-9E2E-811C44B06096}" presName="bgRect" presStyleLbl="bgShp" presStyleIdx="3" presStyleCnt="7"/>
      <dgm:spPr/>
    </dgm:pt>
    <dgm:pt modelId="{CFA4A589-4AF7-4C2E-81B0-98E8AA9D1752}" type="pres">
      <dgm:prSet presAssocID="{F7C25CE6-9799-4307-9E2E-811C44B06096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E70F446F-7159-4D63-89C3-BBAF7B409862}" type="pres">
      <dgm:prSet presAssocID="{F7C25CE6-9799-4307-9E2E-811C44B06096}" presName="spaceRect" presStyleCnt="0"/>
      <dgm:spPr/>
    </dgm:pt>
    <dgm:pt modelId="{949E8FAC-C226-44F5-B22B-A95D47F96B2A}" type="pres">
      <dgm:prSet presAssocID="{F7C25CE6-9799-4307-9E2E-811C44B06096}" presName="parTx" presStyleLbl="revTx" presStyleIdx="3" presStyleCnt="7">
        <dgm:presLayoutVars>
          <dgm:chMax val="0"/>
          <dgm:chPref val="0"/>
        </dgm:presLayoutVars>
      </dgm:prSet>
      <dgm:spPr/>
    </dgm:pt>
    <dgm:pt modelId="{FCDB859F-490C-4E0A-B375-97BE8AD814B5}" type="pres">
      <dgm:prSet presAssocID="{865F1961-FF20-4395-B99F-BC9A642F5726}" presName="sibTrans" presStyleCnt="0"/>
      <dgm:spPr/>
    </dgm:pt>
    <dgm:pt modelId="{F8FE3788-18BB-427D-8A8E-65F774BA8051}" type="pres">
      <dgm:prSet presAssocID="{5B45F660-9A01-40BF-B494-6142315E8075}" presName="compNode" presStyleCnt="0"/>
      <dgm:spPr/>
    </dgm:pt>
    <dgm:pt modelId="{254B110E-2BA4-46D4-B864-DD7D17BE246D}" type="pres">
      <dgm:prSet presAssocID="{5B45F660-9A01-40BF-B494-6142315E8075}" presName="bgRect" presStyleLbl="bgShp" presStyleIdx="4" presStyleCnt="7"/>
      <dgm:spPr/>
    </dgm:pt>
    <dgm:pt modelId="{D5D3230E-6A64-47DE-889B-53D9AB57E953}" type="pres">
      <dgm:prSet presAssocID="{5B45F660-9A01-40BF-B494-6142315E8075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D31491F0-FBB8-49CF-A231-DC16A5AE3DE1}" type="pres">
      <dgm:prSet presAssocID="{5B45F660-9A01-40BF-B494-6142315E8075}" presName="spaceRect" presStyleCnt="0"/>
      <dgm:spPr/>
    </dgm:pt>
    <dgm:pt modelId="{63B942C4-5D83-46A6-9651-ADC21D800968}" type="pres">
      <dgm:prSet presAssocID="{5B45F660-9A01-40BF-B494-6142315E8075}" presName="parTx" presStyleLbl="revTx" presStyleIdx="4" presStyleCnt="7">
        <dgm:presLayoutVars>
          <dgm:chMax val="0"/>
          <dgm:chPref val="0"/>
        </dgm:presLayoutVars>
      </dgm:prSet>
      <dgm:spPr/>
    </dgm:pt>
    <dgm:pt modelId="{BB677960-AE6F-4E69-8CD5-512831E66CFF}" type="pres">
      <dgm:prSet presAssocID="{91898614-14FE-4304-8921-FA354860BC4B}" presName="sibTrans" presStyleCnt="0"/>
      <dgm:spPr/>
    </dgm:pt>
    <dgm:pt modelId="{67BA1881-7F40-4DA7-82C8-F04B227DF3EA}" type="pres">
      <dgm:prSet presAssocID="{B2DE8168-1041-4159-8FE5-C941174EB507}" presName="compNode" presStyleCnt="0"/>
      <dgm:spPr/>
    </dgm:pt>
    <dgm:pt modelId="{D5F54638-3FAB-4DE4-A971-F295AD6037E8}" type="pres">
      <dgm:prSet presAssocID="{B2DE8168-1041-4159-8FE5-C941174EB507}" presName="bgRect" presStyleLbl="bgShp" presStyleIdx="5" presStyleCnt="7"/>
      <dgm:spPr/>
    </dgm:pt>
    <dgm:pt modelId="{38E0C417-3B11-421B-A309-0255BAAD1089}" type="pres">
      <dgm:prSet presAssocID="{B2DE8168-1041-4159-8FE5-C941174EB507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250B0A1A-2315-40E9-8F73-74B053AF4F1F}" type="pres">
      <dgm:prSet presAssocID="{B2DE8168-1041-4159-8FE5-C941174EB507}" presName="spaceRect" presStyleCnt="0"/>
      <dgm:spPr/>
    </dgm:pt>
    <dgm:pt modelId="{6119ABA4-8C57-401A-943E-1B11764D5079}" type="pres">
      <dgm:prSet presAssocID="{B2DE8168-1041-4159-8FE5-C941174EB507}" presName="parTx" presStyleLbl="revTx" presStyleIdx="5" presStyleCnt="7">
        <dgm:presLayoutVars>
          <dgm:chMax val="0"/>
          <dgm:chPref val="0"/>
        </dgm:presLayoutVars>
      </dgm:prSet>
      <dgm:spPr/>
    </dgm:pt>
    <dgm:pt modelId="{246B738B-B823-4FB8-909A-C75D8768328E}" type="pres">
      <dgm:prSet presAssocID="{9A77CFD3-C7D7-4986-9EF5-A0B1E683C274}" presName="sibTrans" presStyleCnt="0"/>
      <dgm:spPr/>
    </dgm:pt>
    <dgm:pt modelId="{4B12AF2A-14B5-4958-8D10-A51831C5B832}" type="pres">
      <dgm:prSet presAssocID="{845F36E9-B408-460E-BC21-3C12172347E8}" presName="compNode" presStyleCnt="0"/>
      <dgm:spPr/>
    </dgm:pt>
    <dgm:pt modelId="{AE246957-0A18-4B50-BEE0-F96EE0C2F33A}" type="pres">
      <dgm:prSet presAssocID="{845F36E9-B408-460E-BC21-3C12172347E8}" presName="bgRect" presStyleLbl="bgShp" presStyleIdx="6" presStyleCnt="7"/>
      <dgm:spPr/>
    </dgm:pt>
    <dgm:pt modelId="{51166C9A-3357-467D-BB1B-84D678934F4B}" type="pres">
      <dgm:prSet presAssocID="{845F36E9-B408-460E-BC21-3C12172347E8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"/>
        </a:ext>
      </dgm:extLst>
    </dgm:pt>
    <dgm:pt modelId="{D9F7FB6E-2B05-45C6-A26D-53E024CF2DD8}" type="pres">
      <dgm:prSet presAssocID="{845F36E9-B408-460E-BC21-3C12172347E8}" presName="spaceRect" presStyleCnt="0"/>
      <dgm:spPr/>
    </dgm:pt>
    <dgm:pt modelId="{C06C01AE-0000-4508-A1C7-4350FEDBDD22}" type="pres">
      <dgm:prSet presAssocID="{845F36E9-B408-460E-BC21-3C12172347E8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F1B34D17-1497-498D-9332-DE8937A58EE0}" type="presOf" srcId="{5B45F660-9A01-40BF-B494-6142315E8075}" destId="{63B942C4-5D83-46A6-9651-ADC21D800968}" srcOrd="0" destOrd="0" presId="urn:microsoft.com/office/officeart/2018/2/layout/IconVerticalSolidList"/>
    <dgm:cxn modelId="{EBF5A123-7D8D-48D1-91C0-9C2E2A131E4E}" srcId="{6F552108-FC65-4BA7-99A2-3DB6D2EC3E5F}" destId="{7AFEFF60-F61B-4120-B6F4-01EA66F852EA}" srcOrd="0" destOrd="0" parTransId="{3B15BC41-37DB-4397-9BE4-D062A2BB487B}" sibTransId="{418652AC-8D03-4DFE-903F-A04FE0B2D50F}"/>
    <dgm:cxn modelId="{A4D5B533-D442-492F-A6F6-81B77077C58F}" type="presOf" srcId="{BB92A176-97E4-4682-9F65-76D4E1AF184B}" destId="{4ACAC0FE-2C41-4CEE-9563-41352EF33CE0}" srcOrd="0" destOrd="0" presId="urn:microsoft.com/office/officeart/2018/2/layout/IconVerticalSolidList"/>
    <dgm:cxn modelId="{7D7E1E67-51A4-45B4-899A-A263F34226F0}" type="presOf" srcId="{845F36E9-B408-460E-BC21-3C12172347E8}" destId="{C06C01AE-0000-4508-A1C7-4350FEDBDD22}" srcOrd="0" destOrd="0" presId="urn:microsoft.com/office/officeart/2018/2/layout/IconVerticalSolidList"/>
    <dgm:cxn modelId="{235C3A4F-03DD-4331-B0E7-7119F70370B1}" srcId="{6F552108-FC65-4BA7-99A2-3DB6D2EC3E5F}" destId="{6CFCDACE-554D-4F5B-A1D8-74AA0E0A7CE5}" srcOrd="1" destOrd="0" parTransId="{533EA27C-078C-41EF-9A4F-6B300230ADF1}" sibTransId="{3B5F210D-B3B9-4A4F-8819-9E9382F32DA6}"/>
    <dgm:cxn modelId="{92EF0673-7944-4D2A-8659-11B5FD60EFFF}" type="presOf" srcId="{B2DE8168-1041-4159-8FE5-C941174EB507}" destId="{6119ABA4-8C57-401A-943E-1B11764D5079}" srcOrd="0" destOrd="0" presId="urn:microsoft.com/office/officeart/2018/2/layout/IconVerticalSolidList"/>
    <dgm:cxn modelId="{33B59B76-8F2D-4A83-95BA-0C8B9EEB8A95}" type="presOf" srcId="{7AFEFF60-F61B-4120-B6F4-01EA66F852EA}" destId="{546C2827-13C8-4E1C-A91B-B31B711A2556}" srcOrd="0" destOrd="0" presId="urn:microsoft.com/office/officeart/2018/2/layout/IconVerticalSolidList"/>
    <dgm:cxn modelId="{D03F417F-BBF0-4E41-B962-F6283610AF1B}" srcId="{6F552108-FC65-4BA7-99A2-3DB6D2EC3E5F}" destId="{845F36E9-B408-460E-BC21-3C12172347E8}" srcOrd="6" destOrd="0" parTransId="{B032C3DC-CBF8-422F-9BA2-AEDD96C42351}" sibTransId="{0298E6D7-ACDC-4E44-A91F-B362C6D5D557}"/>
    <dgm:cxn modelId="{15BC4B7F-4657-42E9-9390-C555150E3908}" type="presOf" srcId="{F7C25CE6-9799-4307-9E2E-811C44B06096}" destId="{949E8FAC-C226-44F5-B22B-A95D47F96B2A}" srcOrd="0" destOrd="0" presId="urn:microsoft.com/office/officeart/2018/2/layout/IconVerticalSolidList"/>
    <dgm:cxn modelId="{4FD4B197-A2A1-4280-8C55-18E7E48946FC}" srcId="{6F552108-FC65-4BA7-99A2-3DB6D2EC3E5F}" destId="{F7C25CE6-9799-4307-9E2E-811C44B06096}" srcOrd="3" destOrd="0" parTransId="{9EE22293-E44A-488B-8E69-06D8BE5F5307}" sibTransId="{865F1961-FF20-4395-B99F-BC9A642F5726}"/>
    <dgm:cxn modelId="{FC7AFEA1-D42E-4340-B92F-E6FA6B82CADB}" srcId="{6F552108-FC65-4BA7-99A2-3DB6D2EC3E5F}" destId="{5B45F660-9A01-40BF-B494-6142315E8075}" srcOrd="4" destOrd="0" parTransId="{E0924DEF-B56E-4C4F-A389-6279D99E54A9}" sibTransId="{91898614-14FE-4304-8921-FA354860BC4B}"/>
    <dgm:cxn modelId="{53DFACB2-7ED8-4926-B06A-B99546043F6D}" srcId="{6F552108-FC65-4BA7-99A2-3DB6D2EC3E5F}" destId="{B2DE8168-1041-4159-8FE5-C941174EB507}" srcOrd="5" destOrd="0" parTransId="{C1259EC6-7B63-4FFE-978C-19CA0BAFBC3B}" sibTransId="{9A77CFD3-C7D7-4986-9EF5-A0B1E683C274}"/>
    <dgm:cxn modelId="{AFA592E2-CA4D-4C04-8A41-3402074C7D60}" type="presOf" srcId="{6F552108-FC65-4BA7-99A2-3DB6D2EC3E5F}" destId="{9E8002E7-700F-467D-8742-BE1A07716D7A}" srcOrd="0" destOrd="0" presId="urn:microsoft.com/office/officeart/2018/2/layout/IconVerticalSolidList"/>
    <dgm:cxn modelId="{02866AE6-ECEB-4819-A3CA-4B09FC2B8C94}" type="presOf" srcId="{6CFCDACE-554D-4F5B-A1D8-74AA0E0A7CE5}" destId="{732ACC76-2ECD-456A-876B-BF2BFD23484C}" srcOrd="0" destOrd="0" presId="urn:microsoft.com/office/officeart/2018/2/layout/IconVerticalSolidList"/>
    <dgm:cxn modelId="{177604EE-4F5C-414D-B63B-0C7CA6B9D54D}" srcId="{6F552108-FC65-4BA7-99A2-3DB6D2EC3E5F}" destId="{BB92A176-97E4-4682-9F65-76D4E1AF184B}" srcOrd="2" destOrd="0" parTransId="{13E513E1-6327-42C8-B23D-E4517E29412D}" sibTransId="{F16AED68-1408-42E9-B813-7E77E25FEE98}"/>
    <dgm:cxn modelId="{5475F020-C92B-4D64-B0F7-B0C26627D6EF}" type="presParOf" srcId="{9E8002E7-700F-467D-8742-BE1A07716D7A}" destId="{AE8DE7E8-EB1B-4264-B5D5-7251BC7C15B9}" srcOrd="0" destOrd="0" presId="urn:microsoft.com/office/officeart/2018/2/layout/IconVerticalSolidList"/>
    <dgm:cxn modelId="{A3205E5C-4AA8-4CEF-8592-2A986CA31B96}" type="presParOf" srcId="{AE8DE7E8-EB1B-4264-B5D5-7251BC7C15B9}" destId="{B575703D-F907-4E71-A5EE-7947116C1AA0}" srcOrd="0" destOrd="0" presId="urn:microsoft.com/office/officeart/2018/2/layout/IconVerticalSolidList"/>
    <dgm:cxn modelId="{80ECC9AD-61DC-4CA5-872C-0E1FCC05F149}" type="presParOf" srcId="{AE8DE7E8-EB1B-4264-B5D5-7251BC7C15B9}" destId="{4F62DDBE-8EE8-4D8D-8FCE-462D622DA18D}" srcOrd="1" destOrd="0" presId="urn:microsoft.com/office/officeart/2018/2/layout/IconVerticalSolidList"/>
    <dgm:cxn modelId="{1835E6C0-7D46-44A2-8E95-965CA212F2A4}" type="presParOf" srcId="{AE8DE7E8-EB1B-4264-B5D5-7251BC7C15B9}" destId="{A644F5EC-15BD-4101-861C-B50A02F3A42B}" srcOrd="2" destOrd="0" presId="urn:microsoft.com/office/officeart/2018/2/layout/IconVerticalSolidList"/>
    <dgm:cxn modelId="{35CB29EA-5621-4BD0-8719-4A3412795E40}" type="presParOf" srcId="{AE8DE7E8-EB1B-4264-B5D5-7251BC7C15B9}" destId="{546C2827-13C8-4E1C-A91B-B31B711A2556}" srcOrd="3" destOrd="0" presId="urn:microsoft.com/office/officeart/2018/2/layout/IconVerticalSolidList"/>
    <dgm:cxn modelId="{0CE24B22-DCC5-41B7-BEFC-73ECB2D81661}" type="presParOf" srcId="{9E8002E7-700F-467D-8742-BE1A07716D7A}" destId="{81853E59-863A-43D5-8B97-7E3F4950CC09}" srcOrd="1" destOrd="0" presId="urn:microsoft.com/office/officeart/2018/2/layout/IconVerticalSolidList"/>
    <dgm:cxn modelId="{4A08C163-7748-4389-ACE1-CB97D5459BB2}" type="presParOf" srcId="{9E8002E7-700F-467D-8742-BE1A07716D7A}" destId="{AEAD91B1-665E-4840-A86B-08ED3B445B4F}" srcOrd="2" destOrd="0" presId="urn:microsoft.com/office/officeart/2018/2/layout/IconVerticalSolidList"/>
    <dgm:cxn modelId="{A174F48F-3F22-4EA7-860F-2054EA9A8C61}" type="presParOf" srcId="{AEAD91B1-665E-4840-A86B-08ED3B445B4F}" destId="{F7ED6E98-E766-43A9-9B0F-818DFC00FED6}" srcOrd="0" destOrd="0" presId="urn:microsoft.com/office/officeart/2018/2/layout/IconVerticalSolidList"/>
    <dgm:cxn modelId="{7263C55D-B2A5-4087-8448-9C4112B0CA66}" type="presParOf" srcId="{AEAD91B1-665E-4840-A86B-08ED3B445B4F}" destId="{FCB68CEF-2039-4AA2-8540-7F0AFD2D79AE}" srcOrd="1" destOrd="0" presId="urn:microsoft.com/office/officeart/2018/2/layout/IconVerticalSolidList"/>
    <dgm:cxn modelId="{8D5FA3EB-1966-41B7-AAB9-49DFD5B82AF7}" type="presParOf" srcId="{AEAD91B1-665E-4840-A86B-08ED3B445B4F}" destId="{C1591A53-1FDB-48F0-BBAF-F972B9C5C674}" srcOrd="2" destOrd="0" presId="urn:microsoft.com/office/officeart/2018/2/layout/IconVerticalSolidList"/>
    <dgm:cxn modelId="{8DCEC762-0305-44B8-BC57-E9AAA7C5EB43}" type="presParOf" srcId="{AEAD91B1-665E-4840-A86B-08ED3B445B4F}" destId="{732ACC76-2ECD-456A-876B-BF2BFD23484C}" srcOrd="3" destOrd="0" presId="urn:microsoft.com/office/officeart/2018/2/layout/IconVerticalSolidList"/>
    <dgm:cxn modelId="{F352D5A8-677B-4020-BF61-A67508588D1E}" type="presParOf" srcId="{9E8002E7-700F-467D-8742-BE1A07716D7A}" destId="{E743D018-73FA-4172-9B3F-52D760593249}" srcOrd="3" destOrd="0" presId="urn:microsoft.com/office/officeart/2018/2/layout/IconVerticalSolidList"/>
    <dgm:cxn modelId="{D888915E-C8B8-4201-AA80-0E34744C978A}" type="presParOf" srcId="{9E8002E7-700F-467D-8742-BE1A07716D7A}" destId="{893925F4-40EC-4BD1-A7D3-26CEA1D2CAFF}" srcOrd="4" destOrd="0" presId="urn:microsoft.com/office/officeart/2018/2/layout/IconVerticalSolidList"/>
    <dgm:cxn modelId="{E2012200-4501-4A43-8F04-1FD0C75E91AF}" type="presParOf" srcId="{893925F4-40EC-4BD1-A7D3-26CEA1D2CAFF}" destId="{285276F7-BEFA-4EBA-A9A3-C611C91AEA3E}" srcOrd="0" destOrd="0" presId="urn:microsoft.com/office/officeart/2018/2/layout/IconVerticalSolidList"/>
    <dgm:cxn modelId="{1F6DE072-DC4F-4D43-B86F-4E22F60E0E45}" type="presParOf" srcId="{893925F4-40EC-4BD1-A7D3-26CEA1D2CAFF}" destId="{2EA6833B-B545-4672-8A3C-5C37B430205C}" srcOrd="1" destOrd="0" presId="urn:microsoft.com/office/officeart/2018/2/layout/IconVerticalSolidList"/>
    <dgm:cxn modelId="{9F105018-660B-468F-BA6D-780F3DCBC556}" type="presParOf" srcId="{893925F4-40EC-4BD1-A7D3-26CEA1D2CAFF}" destId="{8FB67675-1482-41B5-809D-FBC95435845D}" srcOrd="2" destOrd="0" presId="urn:microsoft.com/office/officeart/2018/2/layout/IconVerticalSolidList"/>
    <dgm:cxn modelId="{C5DB0077-C310-4A73-9213-D990878538D8}" type="presParOf" srcId="{893925F4-40EC-4BD1-A7D3-26CEA1D2CAFF}" destId="{4ACAC0FE-2C41-4CEE-9563-41352EF33CE0}" srcOrd="3" destOrd="0" presId="urn:microsoft.com/office/officeart/2018/2/layout/IconVerticalSolidList"/>
    <dgm:cxn modelId="{04398431-92E0-412B-BFAE-A02EE3B310FA}" type="presParOf" srcId="{9E8002E7-700F-467D-8742-BE1A07716D7A}" destId="{49F02511-F024-44AD-BFBE-664477C3A57E}" srcOrd="5" destOrd="0" presId="urn:microsoft.com/office/officeart/2018/2/layout/IconVerticalSolidList"/>
    <dgm:cxn modelId="{9EC9A886-E128-49CD-A20C-BF9FE4C60687}" type="presParOf" srcId="{9E8002E7-700F-467D-8742-BE1A07716D7A}" destId="{45551E6D-6059-413D-BD9E-B1D2BC377ED9}" srcOrd="6" destOrd="0" presId="urn:microsoft.com/office/officeart/2018/2/layout/IconVerticalSolidList"/>
    <dgm:cxn modelId="{6C8FF636-AA69-4271-8A84-2BFFBA7CB9A5}" type="presParOf" srcId="{45551E6D-6059-413D-BD9E-B1D2BC377ED9}" destId="{ED0846C0-1074-463F-AB5C-11EFDC39B6E3}" srcOrd="0" destOrd="0" presId="urn:microsoft.com/office/officeart/2018/2/layout/IconVerticalSolidList"/>
    <dgm:cxn modelId="{7BF8516B-2F45-496E-AEC7-FE334867E170}" type="presParOf" srcId="{45551E6D-6059-413D-BD9E-B1D2BC377ED9}" destId="{CFA4A589-4AF7-4C2E-81B0-98E8AA9D1752}" srcOrd="1" destOrd="0" presId="urn:microsoft.com/office/officeart/2018/2/layout/IconVerticalSolidList"/>
    <dgm:cxn modelId="{74385AF7-0378-4C30-87D5-288C866A9F1E}" type="presParOf" srcId="{45551E6D-6059-413D-BD9E-B1D2BC377ED9}" destId="{E70F446F-7159-4D63-89C3-BBAF7B409862}" srcOrd="2" destOrd="0" presId="urn:microsoft.com/office/officeart/2018/2/layout/IconVerticalSolidList"/>
    <dgm:cxn modelId="{1BC1CE6B-0D3E-40B3-B59D-71767D2300B5}" type="presParOf" srcId="{45551E6D-6059-413D-BD9E-B1D2BC377ED9}" destId="{949E8FAC-C226-44F5-B22B-A95D47F96B2A}" srcOrd="3" destOrd="0" presId="urn:microsoft.com/office/officeart/2018/2/layout/IconVerticalSolidList"/>
    <dgm:cxn modelId="{321B6FF1-7273-4151-8BA9-1C7D0978B894}" type="presParOf" srcId="{9E8002E7-700F-467D-8742-BE1A07716D7A}" destId="{FCDB859F-490C-4E0A-B375-97BE8AD814B5}" srcOrd="7" destOrd="0" presId="urn:microsoft.com/office/officeart/2018/2/layout/IconVerticalSolidList"/>
    <dgm:cxn modelId="{D289609F-067E-4FAC-8119-2D4B31260F76}" type="presParOf" srcId="{9E8002E7-700F-467D-8742-BE1A07716D7A}" destId="{F8FE3788-18BB-427D-8A8E-65F774BA8051}" srcOrd="8" destOrd="0" presId="urn:microsoft.com/office/officeart/2018/2/layout/IconVerticalSolidList"/>
    <dgm:cxn modelId="{A0849A92-458F-479B-90CB-C3B2776161FC}" type="presParOf" srcId="{F8FE3788-18BB-427D-8A8E-65F774BA8051}" destId="{254B110E-2BA4-46D4-B864-DD7D17BE246D}" srcOrd="0" destOrd="0" presId="urn:microsoft.com/office/officeart/2018/2/layout/IconVerticalSolidList"/>
    <dgm:cxn modelId="{2851A9DD-57CA-4B60-A871-A33A3788C837}" type="presParOf" srcId="{F8FE3788-18BB-427D-8A8E-65F774BA8051}" destId="{D5D3230E-6A64-47DE-889B-53D9AB57E953}" srcOrd="1" destOrd="0" presId="urn:microsoft.com/office/officeart/2018/2/layout/IconVerticalSolidList"/>
    <dgm:cxn modelId="{06F0A6EA-799D-4FF6-BE40-9839CAF76DC8}" type="presParOf" srcId="{F8FE3788-18BB-427D-8A8E-65F774BA8051}" destId="{D31491F0-FBB8-49CF-A231-DC16A5AE3DE1}" srcOrd="2" destOrd="0" presId="urn:microsoft.com/office/officeart/2018/2/layout/IconVerticalSolidList"/>
    <dgm:cxn modelId="{6627AA0F-60DE-4DD4-9F7F-3DBBC1AC96D2}" type="presParOf" srcId="{F8FE3788-18BB-427D-8A8E-65F774BA8051}" destId="{63B942C4-5D83-46A6-9651-ADC21D800968}" srcOrd="3" destOrd="0" presId="urn:microsoft.com/office/officeart/2018/2/layout/IconVerticalSolidList"/>
    <dgm:cxn modelId="{BD40E27B-5FD2-449D-B708-99C3FFB313B5}" type="presParOf" srcId="{9E8002E7-700F-467D-8742-BE1A07716D7A}" destId="{BB677960-AE6F-4E69-8CD5-512831E66CFF}" srcOrd="9" destOrd="0" presId="urn:microsoft.com/office/officeart/2018/2/layout/IconVerticalSolidList"/>
    <dgm:cxn modelId="{DBBEFA47-4103-4A6A-BCDC-060683FE6B98}" type="presParOf" srcId="{9E8002E7-700F-467D-8742-BE1A07716D7A}" destId="{67BA1881-7F40-4DA7-82C8-F04B227DF3EA}" srcOrd="10" destOrd="0" presId="urn:microsoft.com/office/officeart/2018/2/layout/IconVerticalSolidList"/>
    <dgm:cxn modelId="{35CC7708-748D-42C6-8F6C-4DAC29A55E6A}" type="presParOf" srcId="{67BA1881-7F40-4DA7-82C8-F04B227DF3EA}" destId="{D5F54638-3FAB-4DE4-A971-F295AD6037E8}" srcOrd="0" destOrd="0" presId="urn:microsoft.com/office/officeart/2018/2/layout/IconVerticalSolidList"/>
    <dgm:cxn modelId="{7955F34A-E448-4EF4-BA52-7A0269E08F75}" type="presParOf" srcId="{67BA1881-7F40-4DA7-82C8-F04B227DF3EA}" destId="{38E0C417-3B11-421B-A309-0255BAAD1089}" srcOrd="1" destOrd="0" presId="urn:microsoft.com/office/officeart/2018/2/layout/IconVerticalSolidList"/>
    <dgm:cxn modelId="{D62DD1A7-7E61-4F93-A222-68E415F709EA}" type="presParOf" srcId="{67BA1881-7F40-4DA7-82C8-F04B227DF3EA}" destId="{250B0A1A-2315-40E9-8F73-74B053AF4F1F}" srcOrd="2" destOrd="0" presId="urn:microsoft.com/office/officeart/2018/2/layout/IconVerticalSolidList"/>
    <dgm:cxn modelId="{9739F996-CC25-428D-9EF9-48B62A4441D3}" type="presParOf" srcId="{67BA1881-7F40-4DA7-82C8-F04B227DF3EA}" destId="{6119ABA4-8C57-401A-943E-1B11764D5079}" srcOrd="3" destOrd="0" presId="urn:microsoft.com/office/officeart/2018/2/layout/IconVerticalSolidList"/>
    <dgm:cxn modelId="{8CF3E239-DE4C-49D8-8A39-7D2B86E376A3}" type="presParOf" srcId="{9E8002E7-700F-467D-8742-BE1A07716D7A}" destId="{246B738B-B823-4FB8-909A-C75D8768328E}" srcOrd="11" destOrd="0" presId="urn:microsoft.com/office/officeart/2018/2/layout/IconVerticalSolidList"/>
    <dgm:cxn modelId="{3784E5A6-A8D5-485A-A7D1-C9E340733440}" type="presParOf" srcId="{9E8002E7-700F-467D-8742-BE1A07716D7A}" destId="{4B12AF2A-14B5-4958-8D10-A51831C5B832}" srcOrd="12" destOrd="0" presId="urn:microsoft.com/office/officeart/2018/2/layout/IconVerticalSolidList"/>
    <dgm:cxn modelId="{44147163-44E8-4876-A6F9-1F711118608B}" type="presParOf" srcId="{4B12AF2A-14B5-4958-8D10-A51831C5B832}" destId="{AE246957-0A18-4B50-BEE0-F96EE0C2F33A}" srcOrd="0" destOrd="0" presId="urn:microsoft.com/office/officeart/2018/2/layout/IconVerticalSolidList"/>
    <dgm:cxn modelId="{0A577D60-631D-4AF9-AF78-2F3B7B5B27C3}" type="presParOf" srcId="{4B12AF2A-14B5-4958-8D10-A51831C5B832}" destId="{51166C9A-3357-467D-BB1B-84D678934F4B}" srcOrd="1" destOrd="0" presId="urn:microsoft.com/office/officeart/2018/2/layout/IconVerticalSolidList"/>
    <dgm:cxn modelId="{84ECFC25-B2E8-46E5-8F60-9743CF562215}" type="presParOf" srcId="{4B12AF2A-14B5-4958-8D10-A51831C5B832}" destId="{D9F7FB6E-2B05-45C6-A26D-53E024CF2DD8}" srcOrd="2" destOrd="0" presId="urn:microsoft.com/office/officeart/2018/2/layout/IconVerticalSolidList"/>
    <dgm:cxn modelId="{4C3147C6-5825-4522-BAA0-92D5ABF38475}" type="presParOf" srcId="{4B12AF2A-14B5-4958-8D10-A51831C5B832}" destId="{C06C01AE-0000-4508-A1C7-4350FEDBDD2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1A4327-84F0-49C7-8E23-F36C1A28048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04E77D6-F7A5-4B78-A29A-DF8E01B04A92}">
      <dgm:prSet phldrT="[Text]" phldr="0"/>
      <dgm:spPr/>
      <dgm:t>
        <a:bodyPr/>
        <a:lstStyle/>
        <a:p>
          <a:r>
            <a:rPr lang="en-GB" dirty="0"/>
            <a:t>Source Systems</a:t>
          </a:r>
        </a:p>
      </dgm:t>
    </dgm:pt>
    <dgm:pt modelId="{E82E571C-8519-4740-AAB8-CAAE5DE5F5BC}" type="parTrans" cxnId="{CD680C21-2650-4860-BF80-6274850AC56B}">
      <dgm:prSet/>
      <dgm:spPr/>
      <dgm:t>
        <a:bodyPr/>
        <a:lstStyle/>
        <a:p>
          <a:endParaRPr lang="en-GB"/>
        </a:p>
      </dgm:t>
    </dgm:pt>
    <dgm:pt modelId="{73AD62DF-BEBB-4997-8663-C93679925576}" type="sibTrans" cxnId="{CD680C21-2650-4860-BF80-6274850AC56B}">
      <dgm:prSet/>
      <dgm:spPr/>
      <dgm:t>
        <a:bodyPr/>
        <a:lstStyle/>
        <a:p>
          <a:endParaRPr lang="en-GB"/>
        </a:p>
      </dgm:t>
    </dgm:pt>
    <dgm:pt modelId="{12809016-0DB8-486E-B283-90928511CD5F}">
      <dgm:prSet phldrT="[Text]" phldr="0"/>
      <dgm:spPr/>
      <dgm:t>
        <a:bodyPr/>
        <a:lstStyle/>
        <a:p>
          <a:r>
            <a:rPr lang="en-GB" dirty="0"/>
            <a:t>CDR</a:t>
          </a:r>
        </a:p>
      </dgm:t>
    </dgm:pt>
    <dgm:pt modelId="{61050353-F599-4338-9611-7AE794D83ECF}" type="parTrans" cxnId="{2C6F8EFC-B451-4F8F-968F-2CAACB2F9360}">
      <dgm:prSet/>
      <dgm:spPr/>
      <dgm:t>
        <a:bodyPr/>
        <a:lstStyle/>
        <a:p>
          <a:endParaRPr lang="en-GB"/>
        </a:p>
      </dgm:t>
    </dgm:pt>
    <dgm:pt modelId="{966896D3-EDC5-4E93-8B5F-6DAF38C3F559}" type="sibTrans" cxnId="{2C6F8EFC-B451-4F8F-968F-2CAACB2F9360}">
      <dgm:prSet/>
      <dgm:spPr/>
      <dgm:t>
        <a:bodyPr/>
        <a:lstStyle/>
        <a:p>
          <a:endParaRPr lang="en-GB"/>
        </a:p>
      </dgm:t>
    </dgm:pt>
    <dgm:pt modelId="{1FC66A51-D314-4B16-8AD0-D323095CB928}">
      <dgm:prSet phldrT="[Text]" phldr="0"/>
      <dgm:spPr/>
      <dgm:t>
        <a:bodyPr/>
        <a:lstStyle/>
        <a:p>
          <a:r>
            <a:rPr lang="en-GB" dirty="0"/>
            <a:t>NDAP</a:t>
          </a:r>
        </a:p>
      </dgm:t>
    </dgm:pt>
    <dgm:pt modelId="{5B285A5B-F6DD-4B74-B862-D1805BBD75CB}" type="parTrans" cxnId="{08B9FA6D-CFB8-4213-8135-F95F1131EB0E}">
      <dgm:prSet/>
      <dgm:spPr/>
      <dgm:t>
        <a:bodyPr/>
        <a:lstStyle/>
        <a:p>
          <a:endParaRPr lang="en-GB"/>
        </a:p>
      </dgm:t>
    </dgm:pt>
    <dgm:pt modelId="{3006B141-54AE-4AFB-BCA3-1F0550A06126}" type="sibTrans" cxnId="{08B9FA6D-CFB8-4213-8135-F95F1131EB0E}">
      <dgm:prSet/>
      <dgm:spPr/>
      <dgm:t>
        <a:bodyPr/>
        <a:lstStyle/>
        <a:p>
          <a:endParaRPr lang="en-GB"/>
        </a:p>
      </dgm:t>
    </dgm:pt>
    <dgm:pt modelId="{5260D9FE-C451-4855-AC78-3AEE9F0BE9D2}" type="pres">
      <dgm:prSet presAssocID="{561A4327-84F0-49C7-8E23-F36C1A28048A}" presName="Name0" presStyleCnt="0">
        <dgm:presLayoutVars>
          <dgm:dir/>
          <dgm:animLvl val="lvl"/>
          <dgm:resizeHandles val="exact"/>
        </dgm:presLayoutVars>
      </dgm:prSet>
      <dgm:spPr/>
    </dgm:pt>
    <dgm:pt modelId="{F63F4336-F574-4A98-A139-6FB99DA25BAF}" type="pres">
      <dgm:prSet presAssocID="{004E77D6-F7A5-4B78-A29A-DF8E01B04A9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7178A08-EA12-4C8E-B247-59EF8CA7B314}" type="pres">
      <dgm:prSet presAssocID="{73AD62DF-BEBB-4997-8663-C93679925576}" presName="parTxOnlySpace" presStyleCnt="0"/>
      <dgm:spPr/>
    </dgm:pt>
    <dgm:pt modelId="{4874ABBF-7DBD-4FD5-A0E0-CE80D5CCCA98}" type="pres">
      <dgm:prSet presAssocID="{12809016-0DB8-486E-B283-90928511CD5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B4AD792-2868-4076-B9D8-F43D6A85306D}" type="pres">
      <dgm:prSet presAssocID="{966896D3-EDC5-4E93-8B5F-6DAF38C3F559}" presName="parTxOnlySpace" presStyleCnt="0"/>
      <dgm:spPr/>
    </dgm:pt>
    <dgm:pt modelId="{1FBBB534-D886-4C78-BB72-4B59752F01E0}" type="pres">
      <dgm:prSet presAssocID="{1FC66A51-D314-4B16-8AD0-D323095CB92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F87B40E-89AB-45CE-AD43-FED2A32F627D}" type="presOf" srcId="{1FC66A51-D314-4B16-8AD0-D323095CB928}" destId="{1FBBB534-D886-4C78-BB72-4B59752F01E0}" srcOrd="0" destOrd="0" presId="urn:microsoft.com/office/officeart/2005/8/layout/chevron1"/>
    <dgm:cxn modelId="{CD680C21-2650-4860-BF80-6274850AC56B}" srcId="{561A4327-84F0-49C7-8E23-F36C1A28048A}" destId="{004E77D6-F7A5-4B78-A29A-DF8E01B04A92}" srcOrd="0" destOrd="0" parTransId="{E82E571C-8519-4740-AAB8-CAAE5DE5F5BC}" sibTransId="{73AD62DF-BEBB-4997-8663-C93679925576}"/>
    <dgm:cxn modelId="{08B9FA6D-CFB8-4213-8135-F95F1131EB0E}" srcId="{561A4327-84F0-49C7-8E23-F36C1A28048A}" destId="{1FC66A51-D314-4B16-8AD0-D323095CB928}" srcOrd="2" destOrd="0" parTransId="{5B285A5B-F6DD-4B74-B862-D1805BBD75CB}" sibTransId="{3006B141-54AE-4AFB-BCA3-1F0550A06126}"/>
    <dgm:cxn modelId="{18C1C255-B296-4F2A-AE73-240EEB440C8A}" type="presOf" srcId="{004E77D6-F7A5-4B78-A29A-DF8E01B04A92}" destId="{F63F4336-F574-4A98-A139-6FB99DA25BAF}" srcOrd="0" destOrd="0" presId="urn:microsoft.com/office/officeart/2005/8/layout/chevron1"/>
    <dgm:cxn modelId="{3AB1C584-CF40-4615-97F5-AB07009B626F}" type="presOf" srcId="{12809016-0DB8-486E-B283-90928511CD5F}" destId="{4874ABBF-7DBD-4FD5-A0E0-CE80D5CCCA98}" srcOrd="0" destOrd="0" presId="urn:microsoft.com/office/officeart/2005/8/layout/chevron1"/>
    <dgm:cxn modelId="{64DD38A8-3C7A-41F4-A999-6EBBE247CFEC}" type="presOf" srcId="{561A4327-84F0-49C7-8E23-F36C1A28048A}" destId="{5260D9FE-C451-4855-AC78-3AEE9F0BE9D2}" srcOrd="0" destOrd="0" presId="urn:microsoft.com/office/officeart/2005/8/layout/chevron1"/>
    <dgm:cxn modelId="{2C6F8EFC-B451-4F8F-968F-2CAACB2F9360}" srcId="{561A4327-84F0-49C7-8E23-F36C1A28048A}" destId="{12809016-0DB8-486E-B283-90928511CD5F}" srcOrd="1" destOrd="0" parTransId="{61050353-F599-4338-9611-7AE794D83ECF}" sibTransId="{966896D3-EDC5-4E93-8B5F-6DAF38C3F559}"/>
    <dgm:cxn modelId="{163C007E-362C-48B8-A83F-75CE8D013DA1}" type="presParOf" srcId="{5260D9FE-C451-4855-AC78-3AEE9F0BE9D2}" destId="{F63F4336-F574-4A98-A139-6FB99DA25BAF}" srcOrd="0" destOrd="0" presId="urn:microsoft.com/office/officeart/2005/8/layout/chevron1"/>
    <dgm:cxn modelId="{4D8A1DFE-053C-4523-9258-C790C371E92C}" type="presParOf" srcId="{5260D9FE-C451-4855-AC78-3AEE9F0BE9D2}" destId="{87178A08-EA12-4C8E-B247-59EF8CA7B314}" srcOrd="1" destOrd="0" presId="urn:microsoft.com/office/officeart/2005/8/layout/chevron1"/>
    <dgm:cxn modelId="{0E250F8E-2867-455E-8856-AB7DFAA045AB}" type="presParOf" srcId="{5260D9FE-C451-4855-AC78-3AEE9F0BE9D2}" destId="{4874ABBF-7DBD-4FD5-A0E0-CE80D5CCCA98}" srcOrd="2" destOrd="0" presId="urn:microsoft.com/office/officeart/2005/8/layout/chevron1"/>
    <dgm:cxn modelId="{700C0D7E-8D8C-4B01-A554-039CA033D7B0}" type="presParOf" srcId="{5260D9FE-C451-4855-AC78-3AEE9F0BE9D2}" destId="{AB4AD792-2868-4076-B9D8-F43D6A85306D}" srcOrd="3" destOrd="0" presId="urn:microsoft.com/office/officeart/2005/8/layout/chevron1"/>
    <dgm:cxn modelId="{D247645A-7D5C-4FA2-A00E-42AEE30AC204}" type="presParOf" srcId="{5260D9FE-C451-4855-AC78-3AEE9F0BE9D2}" destId="{1FBBB534-D886-4C78-BB72-4B59752F01E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46D5DE-319D-4DA8-A44D-E6634200EEAA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A39FC9FD-89F3-4139-9EC9-A4F119187C7F}">
      <dgm:prSet phldrT="[Text]" phldr="0"/>
      <dgm:spPr/>
      <dgm:t>
        <a:bodyPr/>
        <a:lstStyle/>
        <a:p>
          <a:r>
            <a:rPr lang="en-GB" dirty="0"/>
            <a:t>Working Group</a:t>
          </a:r>
        </a:p>
      </dgm:t>
    </dgm:pt>
    <dgm:pt modelId="{4537F31E-212F-4B7D-A2F8-030D215443C0}" type="parTrans" cxnId="{A505FBF0-F4D1-468B-9ADF-67B68371CD40}">
      <dgm:prSet/>
      <dgm:spPr/>
      <dgm:t>
        <a:bodyPr/>
        <a:lstStyle/>
        <a:p>
          <a:endParaRPr lang="en-GB"/>
        </a:p>
      </dgm:t>
    </dgm:pt>
    <dgm:pt modelId="{8CA1EFB0-E72B-4C14-9A28-881203845535}" type="sibTrans" cxnId="{A505FBF0-F4D1-468B-9ADF-67B68371CD40}">
      <dgm:prSet/>
      <dgm:spPr/>
      <dgm:t>
        <a:bodyPr/>
        <a:lstStyle/>
        <a:p>
          <a:endParaRPr lang="en-GB"/>
        </a:p>
      </dgm:t>
    </dgm:pt>
    <dgm:pt modelId="{A8AB80CC-E10C-4FDF-ACFB-F685240F6C22}">
      <dgm:prSet phldrT="[Text]" phldr="0"/>
      <dgm:spPr/>
      <dgm:t>
        <a:bodyPr/>
        <a:lstStyle/>
        <a:p>
          <a:r>
            <a:rPr lang="en-GB" dirty="0"/>
            <a:t>Heads of Information</a:t>
          </a:r>
        </a:p>
      </dgm:t>
    </dgm:pt>
    <dgm:pt modelId="{26769399-C177-448C-A37E-29E90C5DAB4D}" type="parTrans" cxnId="{7AD2899B-334A-455A-A9BF-9988BC5D5DAD}">
      <dgm:prSet/>
      <dgm:spPr/>
      <dgm:t>
        <a:bodyPr/>
        <a:lstStyle/>
        <a:p>
          <a:endParaRPr lang="en-GB"/>
        </a:p>
      </dgm:t>
    </dgm:pt>
    <dgm:pt modelId="{7DB046A1-5BFC-48EE-A734-211132BAFFCD}" type="sibTrans" cxnId="{7AD2899B-334A-455A-A9BF-9988BC5D5DAD}">
      <dgm:prSet/>
      <dgm:spPr/>
      <dgm:t>
        <a:bodyPr/>
        <a:lstStyle/>
        <a:p>
          <a:endParaRPr lang="en-GB"/>
        </a:p>
      </dgm:t>
    </dgm:pt>
    <dgm:pt modelId="{B154A874-E580-4A9F-AB59-2E172F7604DD}">
      <dgm:prSet phldrT="[Text]" phldr="0"/>
      <dgm:spPr/>
      <dgm:t>
        <a:bodyPr/>
        <a:lstStyle/>
        <a:p>
          <a:r>
            <a:rPr lang="en-GB" dirty="0"/>
            <a:t>Data Standards</a:t>
          </a:r>
        </a:p>
      </dgm:t>
    </dgm:pt>
    <dgm:pt modelId="{F58E7981-6F3E-4BFE-903D-6F62822F942E}" type="parTrans" cxnId="{067440BB-5E6B-4D54-9024-750B19D2790E}">
      <dgm:prSet/>
      <dgm:spPr/>
      <dgm:t>
        <a:bodyPr/>
        <a:lstStyle/>
        <a:p>
          <a:endParaRPr lang="en-GB"/>
        </a:p>
      </dgm:t>
    </dgm:pt>
    <dgm:pt modelId="{4D188C19-8DCC-4ABE-8276-7368CA456C39}" type="sibTrans" cxnId="{067440BB-5E6B-4D54-9024-750B19D2790E}">
      <dgm:prSet/>
      <dgm:spPr/>
      <dgm:t>
        <a:bodyPr/>
        <a:lstStyle/>
        <a:p>
          <a:endParaRPr lang="en-GB"/>
        </a:p>
      </dgm:t>
    </dgm:pt>
    <dgm:pt modelId="{4CE4E4A9-CE7F-4BC9-9097-928E3FC6E621}">
      <dgm:prSet phldrT="[Text]" phldr="0"/>
      <dgm:spPr/>
      <dgm:t>
        <a:bodyPr/>
        <a:lstStyle/>
        <a:p>
          <a:r>
            <a:rPr lang="en-GB" dirty="0"/>
            <a:t>CDR &amp; NDAP</a:t>
          </a:r>
        </a:p>
      </dgm:t>
    </dgm:pt>
    <dgm:pt modelId="{D065B2FB-DBC4-4DB3-96DA-3D352FEC4AB1}" type="parTrans" cxnId="{31481DC9-5598-4E2C-B28B-99BECCA5CCA0}">
      <dgm:prSet/>
      <dgm:spPr/>
      <dgm:t>
        <a:bodyPr/>
        <a:lstStyle/>
        <a:p>
          <a:endParaRPr lang="en-GB"/>
        </a:p>
      </dgm:t>
    </dgm:pt>
    <dgm:pt modelId="{026B863E-57B5-470E-85CA-BA6758575F8C}" type="sibTrans" cxnId="{31481DC9-5598-4E2C-B28B-99BECCA5CCA0}">
      <dgm:prSet/>
      <dgm:spPr/>
      <dgm:t>
        <a:bodyPr/>
        <a:lstStyle/>
        <a:p>
          <a:endParaRPr lang="en-GB"/>
        </a:p>
      </dgm:t>
    </dgm:pt>
    <dgm:pt modelId="{DE303EEA-FA27-4A11-BE3F-DEDCCE6DE1FD}">
      <dgm:prSet phldrT="[Text]" phldr="0"/>
      <dgm:spPr/>
      <dgm:t>
        <a:bodyPr/>
        <a:lstStyle/>
        <a:p>
          <a:r>
            <a:rPr lang="en-GB" dirty="0"/>
            <a:t>Information Governance</a:t>
          </a:r>
        </a:p>
      </dgm:t>
    </dgm:pt>
    <dgm:pt modelId="{0EDE8871-115F-4375-A7F3-8ACBD5EE1183}" type="parTrans" cxnId="{51D4C090-8A8D-4CF9-B95F-EF705471FA38}">
      <dgm:prSet/>
      <dgm:spPr/>
      <dgm:t>
        <a:bodyPr/>
        <a:lstStyle/>
        <a:p>
          <a:endParaRPr lang="en-GB"/>
        </a:p>
      </dgm:t>
    </dgm:pt>
    <dgm:pt modelId="{A02BEB72-389B-48E8-BAD1-4A02783140CF}" type="sibTrans" cxnId="{51D4C090-8A8D-4CF9-B95F-EF705471FA38}">
      <dgm:prSet/>
      <dgm:spPr/>
      <dgm:t>
        <a:bodyPr/>
        <a:lstStyle/>
        <a:p>
          <a:endParaRPr lang="en-GB"/>
        </a:p>
      </dgm:t>
    </dgm:pt>
    <dgm:pt modelId="{CD67BFF0-0B88-46F2-ABA5-A2942EAEE1AB}">
      <dgm:prSet phldrT="[Text]" phldr="0"/>
      <dgm:spPr/>
      <dgm:t>
        <a:bodyPr/>
        <a:lstStyle/>
        <a:p>
          <a:r>
            <a:rPr lang="en-GB" dirty="0"/>
            <a:t>Clinical Rep</a:t>
          </a:r>
        </a:p>
      </dgm:t>
    </dgm:pt>
    <dgm:pt modelId="{5F90B297-5835-47AF-B1CD-DDBB53BF14AE}" type="parTrans" cxnId="{28E476A6-C786-4BF2-B538-FFD38B4A2278}">
      <dgm:prSet/>
      <dgm:spPr/>
      <dgm:t>
        <a:bodyPr/>
        <a:lstStyle/>
        <a:p>
          <a:endParaRPr lang="en-GB"/>
        </a:p>
      </dgm:t>
    </dgm:pt>
    <dgm:pt modelId="{C7A13006-F178-4683-A11C-B82FE723941A}" type="sibTrans" cxnId="{28E476A6-C786-4BF2-B538-FFD38B4A2278}">
      <dgm:prSet/>
      <dgm:spPr/>
      <dgm:t>
        <a:bodyPr/>
        <a:lstStyle/>
        <a:p>
          <a:endParaRPr lang="en-GB"/>
        </a:p>
      </dgm:t>
    </dgm:pt>
    <dgm:pt modelId="{0BF438F3-D0CF-4DE9-82E6-A90E94209C59}">
      <dgm:prSet phldrT="[Text]" phldr="0"/>
      <dgm:spPr/>
      <dgm:t>
        <a:bodyPr/>
        <a:lstStyle/>
        <a:p>
          <a:r>
            <a:rPr lang="en-GB"/>
            <a:t>WBS</a:t>
          </a:r>
          <a:endParaRPr lang="en-GB" dirty="0"/>
        </a:p>
      </dgm:t>
    </dgm:pt>
    <dgm:pt modelId="{830DDEF7-D822-44B0-BC69-DCA9EE954A0C}" type="parTrans" cxnId="{36FF6C13-058C-450B-9633-9AC9FE831FCB}">
      <dgm:prSet/>
      <dgm:spPr/>
      <dgm:t>
        <a:bodyPr/>
        <a:lstStyle/>
        <a:p>
          <a:endParaRPr lang="en-GB"/>
        </a:p>
      </dgm:t>
    </dgm:pt>
    <dgm:pt modelId="{02ED29FA-5CB9-4350-A59A-9CE90AB69169}" type="sibTrans" cxnId="{36FF6C13-058C-450B-9633-9AC9FE831FCB}">
      <dgm:prSet/>
      <dgm:spPr/>
      <dgm:t>
        <a:bodyPr/>
        <a:lstStyle/>
        <a:p>
          <a:endParaRPr lang="en-GB"/>
        </a:p>
      </dgm:t>
    </dgm:pt>
    <dgm:pt modelId="{7671A2BF-8300-4AF5-943F-7C97C29267BE}">
      <dgm:prSet phldrT="[Text]" phldr="0"/>
      <dgm:spPr/>
      <dgm:t>
        <a:bodyPr/>
        <a:lstStyle/>
        <a:p>
          <a:r>
            <a:rPr lang="en-GB"/>
            <a:t>Business Analyst</a:t>
          </a:r>
          <a:endParaRPr lang="en-GB" dirty="0"/>
        </a:p>
      </dgm:t>
    </dgm:pt>
    <dgm:pt modelId="{70366E8C-ACB3-413E-9B13-57F102D17BD8}" type="parTrans" cxnId="{0AF3F07E-5050-41B4-B0FC-7114C54E960D}">
      <dgm:prSet/>
      <dgm:spPr/>
      <dgm:t>
        <a:bodyPr/>
        <a:lstStyle/>
        <a:p>
          <a:endParaRPr lang="en-GB"/>
        </a:p>
      </dgm:t>
    </dgm:pt>
    <dgm:pt modelId="{0D3F653D-24A5-496D-A02A-9BE3E96F54F6}" type="sibTrans" cxnId="{0AF3F07E-5050-41B4-B0FC-7114C54E960D}">
      <dgm:prSet/>
      <dgm:spPr/>
      <dgm:t>
        <a:bodyPr/>
        <a:lstStyle/>
        <a:p>
          <a:endParaRPr lang="en-GB"/>
        </a:p>
      </dgm:t>
    </dgm:pt>
    <dgm:pt modelId="{CA23CF11-4997-40EA-A1C7-7D5FF0E2B434}">
      <dgm:prSet phldrT="[Text]" phldr="0"/>
      <dgm:spPr/>
      <dgm:t>
        <a:bodyPr/>
        <a:lstStyle/>
        <a:p>
          <a:r>
            <a:rPr lang="en-GB" dirty="0"/>
            <a:t>Programme &amp; Project Support</a:t>
          </a:r>
        </a:p>
      </dgm:t>
    </dgm:pt>
    <dgm:pt modelId="{3EE8BE92-FB45-4722-9FD7-C755C7583D74}" type="parTrans" cxnId="{B65A7874-5D95-48DE-A7A1-0409F112230A}">
      <dgm:prSet/>
      <dgm:spPr/>
      <dgm:t>
        <a:bodyPr/>
        <a:lstStyle/>
        <a:p>
          <a:endParaRPr lang="en-GB"/>
        </a:p>
      </dgm:t>
    </dgm:pt>
    <dgm:pt modelId="{0F09B76E-50DC-4385-A016-E4A852441E96}" type="sibTrans" cxnId="{B65A7874-5D95-48DE-A7A1-0409F112230A}">
      <dgm:prSet/>
      <dgm:spPr/>
      <dgm:t>
        <a:bodyPr/>
        <a:lstStyle/>
        <a:p>
          <a:endParaRPr lang="en-GB"/>
        </a:p>
      </dgm:t>
    </dgm:pt>
    <dgm:pt modelId="{ECD62EB1-53FB-4E31-8C96-5556B637ABD4}" type="pres">
      <dgm:prSet presAssocID="{CF46D5DE-319D-4DA8-A44D-E6634200EEA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88A6F3B-6124-4D75-8970-E7D91B81BDD8}" type="pres">
      <dgm:prSet presAssocID="{A39FC9FD-89F3-4139-9EC9-A4F119187C7F}" presName="centerShape" presStyleLbl="node0" presStyleIdx="0" presStyleCnt="1"/>
      <dgm:spPr/>
    </dgm:pt>
    <dgm:pt modelId="{5128C16E-BCD3-4DEF-B6BF-2A8154188C69}" type="pres">
      <dgm:prSet presAssocID="{A8AB80CC-E10C-4FDF-ACFB-F685240F6C22}" presName="node" presStyleLbl="node1" presStyleIdx="0" presStyleCnt="8">
        <dgm:presLayoutVars>
          <dgm:bulletEnabled val="1"/>
        </dgm:presLayoutVars>
      </dgm:prSet>
      <dgm:spPr/>
    </dgm:pt>
    <dgm:pt modelId="{7D908191-C322-4306-BE5C-DEF5C9FDE288}" type="pres">
      <dgm:prSet presAssocID="{A8AB80CC-E10C-4FDF-ACFB-F685240F6C22}" presName="dummy" presStyleCnt="0"/>
      <dgm:spPr/>
    </dgm:pt>
    <dgm:pt modelId="{0597E10C-85E1-42A6-999D-0B314F56CCF5}" type="pres">
      <dgm:prSet presAssocID="{7DB046A1-5BFC-48EE-A734-211132BAFFCD}" presName="sibTrans" presStyleLbl="sibTrans2D1" presStyleIdx="0" presStyleCnt="8"/>
      <dgm:spPr/>
    </dgm:pt>
    <dgm:pt modelId="{14EDD916-75E2-45CC-85FB-6A6F9415A94C}" type="pres">
      <dgm:prSet presAssocID="{B154A874-E580-4A9F-AB59-2E172F7604DD}" presName="node" presStyleLbl="node1" presStyleIdx="1" presStyleCnt="8">
        <dgm:presLayoutVars>
          <dgm:bulletEnabled val="1"/>
        </dgm:presLayoutVars>
      </dgm:prSet>
      <dgm:spPr/>
    </dgm:pt>
    <dgm:pt modelId="{33D8FF6B-20C0-480C-91D1-B8A153091013}" type="pres">
      <dgm:prSet presAssocID="{B154A874-E580-4A9F-AB59-2E172F7604DD}" presName="dummy" presStyleCnt="0"/>
      <dgm:spPr/>
    </dgm:pt>
    <dgm:pt modelId="{0802036F-F007-4671-A985-7F31CA0B061B}" type="pres">
      <dgm:prSet presAssocID="{4D188C19-8DCC-4ABE-8276-7368CA456C39}" presName="sibTrans" presStyleLbl="sibTrans2D1" presStyleIdx="1" presStyleCnt="8"/>
      <dgm:spPr/>
    </dgm:pt>
    <dgm:pt modelId="{99DCFD86-10A2-44F2-8DA0-A6C84F827F59}" type="pres">
      <dgm:prSet presAssocID="{4CE4E4A9-CE7F-4BC9-9097-928E3FC6E621}" presName="node" presStyleLbl="node1" presStyleIdx="2" presStyleCnt="8">
        <dgm:presLayoutVars>
          <dgm:bulletEnabled val="1"/>
        </dgm:presLayoutVars>
      </dgm:prSet>
      <dgm:spPr/>
    </dgm:pt>
    <dgm:pt modelId="{147884AA-9D76-48D9-BF0F-82B047562D2F}" type="pres">
      <dgm:prSet presAssocID="{4CE4E4A9-CE7F-4BC9-9097-928E3FC6E621}" presName="dummy" presStyleCnt="0"/>
      <dgm:spPr/>
    </dgm:pt>
    <dgm:pt modelId="{77955301-A7A8-430A-82F3-80970896A160}" type="pres">
      <dgm:prSet presAssocID="{026B863E-57B5-470E-85CA-BA6758575F8C}" presName="sibTrans" presStyleLbl="sibTrans2D1" presStyleIdx="2" presStyleCnt="8"/>
      <dgm:spPr/>
    </dgm:pt>
    <dgm:pt modelId="{36E9BE96-DD64-4596-82A5-E29DBFE1B89B}" type="pres">
      <dgm:prSet presAssocID="{DE303EEA-FA27-4A11-BE3F-DEDCCE6DE1FD}" presName="node" presStyleLbl="node1" presStyleIdx="3" presStyleCnt="8">
        <dgm:presLayoutVars>
          <dgm:bulletEnabled val="1"/>
        </dgm:presLayoutVars>
      </dgm:prSet>
      <dgm:spPr/>
    </dgm:pt>
    <dgm:pt modelId="{047A8A14-9AEF-45C3-9475-810A40A31670}" type="pres">
      <dgm:prSet presAssocID="{DE303EEA-FA27-4A11-BE3F-DEDCCE6DE1FD}" presName="dummy" presStyleCnt="0"/>
      <dgm:spPr/>
    </dgm:pt>
    <dgm:pt modelId="{62A1C2D9-0D40-4204-ACDE-0C2700EDF014}" type="pres">
      <dgm:prSet presAssocID="{A02BEB72-389B-48E8-BAD1-4A02783140CF}" presName="sibTrans" presStyleLbl="sibTrans2D1" presStyleIdx="3" presStyleCnt="8"/>
      <dgm:spPr/>
    </dgm:pt>
    <dgm:pt modelId="{72EF1F6C-B70A-43A2-806B-E85B7A728D41}" type="pres">
      <dgm:prSet presAssocID="{CD67BFF0-0B88-46F2-ABA5-A2942EAEE1AB}" presName="node" presStyleLbl="node1" presStyleIdx="4" presStyleCnt="8">
        <dgm:presLayoutVars>
          <dgm:bulletEnabled val="1"/>
        </dgm:presLayoutVars>
      </dgm:prSet>
      <dgm:spPr/>
    </dgm:pt>
    <dgm:pt modelId="{9391883B-80D7-4030-A7C3-6E82F4B35716}" type="pres">
      <dgm:prSet presAssocID="{CD67BFF0-0B88-46F2-ABA5-A2942EAEE1AB}" presName="dummy" presStyleCnt="0"/>
      <dgm:spPr/>
    </dgm:pt>
    <dgm:pt modelId="{89C2349E-E01F-419B-BE7C-7A8750591E95}" type="pres">
      <dgm:prSet presAssocID="{C7A13006-F178-4683-A11C-B82FE723941A}" presName="sibTrans" presStyleLbl="sibTrans2D1" presStyleIdx="4" presStyleCnt="8"/>
      <dgm:spPr/>
    </dgm:pt>
    <dgm:pt modelId="{BDB1CF95-76A1-4CBA-8911-FCD37D8AB842}" type="pres">
      <dgm:prSet presAssocID="{0BF438F3-D0CF-4DE9-82E6-A90E94209C59}" presName="node" presStyleLbl="node1" presStyleIdx="5" presStyleCnt="8">
        <dgm:presLayoutVars>
          <dgm:bulletEnabled val="1"/>
        </dgm:presLayoutVars>
      </dgm:prSet>
      <dgm:spPr/>
    </dgm:pt>
    <dgm:pt modelId="{085A0C31-15CE-4DEE-9D72-5F19F82B7167}" type="pres">
      <dgm:prSet presAssocID="{0BF438F3-D0CF-4DE9-82E6-A90E94209C59}" presName="dummy" presStyleCnt="0"/>
      <dgm:spPr/>
    </dgm:pt>
    <dgm:pt modelId="{216FF8AF-5612-4AC1-BF86-47E4D7DA4FD8}" type="pres">
      <dgm:prSet presAssocID="{02ED29FA-5CB9-4350-A59A-9CE90AB69169}" presName="sibTrans" presStyleLbl="sibTrans2D1" presStyleIdx="5" presStyleCnt="8"/>
      <dgm:spPr/>
    </dgm:pt>
    <dgm:pt modelId="{5D4B039C-B43B-41E5-87FC-BAC785D7C937}" type="pres">
      <dgm:prSet presAssocID="{7671A2BF-8300-4AF5-943F-7C97C29267BE}" presName="node" presStyleLbl="node1" presStyleIdx="6" presStyleCnt="8">
        <dgm:presLayoutVars>
          <dgm:bulletEnabled val="1"/>
        </dgm:presLayoutVars>
      </dgm:prSet>
      <dgm:spPr/>
    </dgm:pt>
    <dgm:pt modelId="{2F67E951-52F4-48FE-B70A-44BBE6CC84FB}" type="pres">
      <dgm:prSet presAssocID="{7671A2BF-8300-4AF5-943F-7C97C29267BE}" presName="dummy" presStyleCnt="0"/>
      <dgm:spPr/>
    </dgm:pt>
    <dgm:pt modelId="{33E2F624-07F5-4D08-BCEC-F26870CBCD44}" type="pres">
      <dgm:prSet presAssocID="{0D3F653D-24A5-496D-A02A-9BE3E96F54F6}" presName="sibTrans" presStyleLbl="sibTrans2D1" presStyleIdx="6" presStyleCnt="8"/>
      <dgm:spPr/>
    </dgm:pt>
    <dgm:pt modelId="{34437910-0AE8-49C4-8E53-ECE20E925110}" type="pres">
      <dgm:prSet presAssocID="{CA23CF11-4997-40EA-A1C7-7D5FF0E2B434}" presName="node" presStyleLbl="node1" presStyleIdx="7" presStyleCnt="8">
        <dgm:presLayoutVars>
          <dgm:bulletEnabled val="1"/>
        </dgm:presLayoutVars>
      </dgm:prSet>
      <dgm:spPr/>
    </dgm:pt>
    <dgm:pt modelId="{100E2A0D-BEA9-44B7-AF8C-7FF418820135}" type="pres">
      <dgm:prSet presAssocID="{CA23CF11-4997-40EA-A1C7-7D5FF0E2B434}" presName="dummy" presStyleCnt="0"/>
      <dgm:spPr/>
    </dgm:pt>
    <dgm:pt modelId="{468DFBBD-F9D1-49D7-A380-96D9385DA9DE}" type="pres">
      <dgm:prSet presAssocID="{0F09B76E-50DC-4385-A016-E4A852441E96}" presName="sibTrans" presStyleLbl="sibTrans2D1" presStyleIdx="7" presStyleCnt="8"/>
      <dgm:spPr/>
    </dgm:pt>
  </dgm:ptLst>
  <dgm:cxnLst>
    <dgm:cxn modelId="{36FF6C13-058C-450B-9633-9AC9FE831FCB}" srcId="{A39FC9FD-89F3-4139-9EC9-A4F119187C7F}" destId="{0BF438F3-D0CF-4DE9-82E6-A90E94209C59}" srcOrd="5" destOrd="0" parTransId="{830DDEF7-D822-44B0-BC69-DCA9EE954A0C}" sibTransId="{02ED29FA-5CB9-4350-A59A-9CE90AB69169}"/>
    <dgm:cxn modelId="{6AA63C19-55DD-486E-9DA7-55D3AEC8A521}" type="presOf" srcId="{C7A13006-F178-4683-A11C-B82FE723941A}" destId="{89C2349E-E01F-419B-BE7C-7A8750591E95}" srcOrd="0" destOrd="0" presId="urn:microsoft.com/office/officeart/2005/8/layout/radial6"/>
    <dgm:cxn modelId="{EEAD6A1B-4616-4465-8303-B6F2A6EF9ADA}" type="presOf" srcId="{CD67BFF0-0B88-46F2-ABA5-A2942EAEE1AB}" destId="{72EF1F6C-B70A-43A2-806B-E85B7A728D41}" srcOrd="0" destOrd="0" presId="urn:microsoft.com/office/officeart/2005/8/layout/radial6"/>
    <dgm:cxn modelId="{29AEC13F-39A0-4D87-9B28-14E62AB0D274}" type="presOf" srcId="{DE303EEA-FA27-4A11-BE3F-DEDCCE6DE1FD}" destId="{36E9BE96-DD64-4596-82A5-E29DBFE1B89B}" srcOrd="0" destOrd="0" presId="urn:microsoft.com/office/officeart/2005/8/layout/radial6"/>
    <dgm:cxn modelId="{E8C7BA5F-EFAC-461D-94D4-DDD7016D2227}" type="presOf" srcId="{026B863E-57B5-470E-85CA-BA6758575F8C}" destId="{77955301-A7A8-430A-82F3-80970896A160}" srcOrd="0" destOrd="0" presId="urn:microsoft.com/office/officeart/2005/8/layout/radial6"/>
    <dgm:cxn modelId="{C0ABC76A-F263-4206-8B1D-901145F4117A}" type="presOf" srcId="{CA23CF11-4997-40EA-A1C7-7D5FF0E2B434}" destId="{34437910-0AE8-49C4-8E53-ECE20E925110}" srcOrd="0" destOrd="0" presId="urn:microsoft.com/office/officeart/2005/8/layout/radial6"/>
    <dgm:cxn modelId="{A165D06B-C091-4E95-A762-5F01CD9BEFA3}" type="presOf" srcId="{CF46D5DE-319D-4DA8-A44D-E6634200EEAA}" destId="{ECD62EB1-53FB-4E31-8C96-5556B637ABD4}" srcOrd="0" destOrd="0" presId="urn:microsoft.com/office/officeart/2005/8/layout/radial6"/>
    <dgm:cxn modelId="{08C63C50-79BA-4E37-A9DB-3BBA1FFBC30A}" type="presOf" srcId="{4CE4E4A9-CE7F-4BC9-9097-928E3FC6E621}" destId="{99DCFD86-10A2-44F2-8DA0-A6C84F827F59}" srcOrd="0" destOrd="0" presId="urn:microsoft.com/office/officeart/2005/8/layout/radial6"/>
    <dgm:cxn modelId="{B65A7874-5D95-48DE-A7A1-0409F112230A}" srcId="{A39FC9FD-89F3-4139-9EC9-A4F119187C7F}" destId="{CA23CF11-4997-40EA-A1C7-7D5FF0E2B434}" srcOrd="7" destOrd="0" parTransId="{3EE8BE92-FB45-4722-9FD7-C755C7583D74}" sibTransId="{0F09B76E-50DC-4385-A016-E4A852441E96}"/>
    <dgm:cxn modelId="{FCB1167C-107B-42AE-9B91-CF5BBF68D519}" type="presOf" srcId="{7671A2BF-8300-4AF5-943F-7C97C29267BE}" destId="{5D4B039C-B43B-41E5-87FC-BAC785D7C937}" srcOrd="0" destOrd="0" presId="urn:microsoft.com/office/officeart/2005/8/layout/radial6"/>
    <dgm:cxn modelId="{0AF3F07E-5050-41B4-B0FC-7114C54E960D}" srcId="{A39FC9FD-89F3-4139-9EC9-A4F119187C7F}" destId="{7671A2BF-8300-4AF5-943F-7C97C29267BE}" srcOrd="6" destOrd="0" parTransId="{70366E8C-ACB3-413E-9B13-57F102D17BD8}" sibTransId="{0D3F653D-24A5-496D-A02A-9BE3E96F54F6}"/>
    <dgm:cxn modelId="{9A8FCF82-9090-4ED0-BE6E-033FB0836D05}" type="presOf" srcId="{A02BEB72-389B-48E8-BAD1-4A02783140CF}" destId="{62A1C2D9-0D40-4204-ACDE-0C2700EDF014}" srcOrd="0" destOrd="0" presId="urn:microsoft.com/office/officeart/2005/8/layout/radial6"/>
    <dgm:cxn modelId="{957A2385-E136-4452-B7C3-380A7672C04E}" type="presOf" srcId="{02ED29FA-5CB9-4350-A59A-9CE90AB69169}" destId="{216FF8AF-5612-4AC1-BF86-47E4D7DA4FD8}" srcOrd="0" destOrd="0" presId="urn:microsoft.com/office/officeart/2005/8/layout/radial6"/>
    <dgm:cxn modelId="{27A3F28C-3995-408C-A70F-2030A4C63BC1}" type="presOf" srcId="{0D3F653D-24A5-496D-A02A-9BE3E96F54F6}" destId="{33E2F624-07F5-4D08-BCEC-F26870CBCD44}" srcOrd="0" destOrd="0" presId="urn:microsoft.com/office/officeart/2005/8/layout/radial6"/>
    <dgm:cxn modelId="{E782B68E-2E12-4AC6-A6EC-E8A4D51BD121}" type="presOf" srcId="{0F09B76E-50DC-4385-A016-E4A852441E96}" destId="{468DFBBD-F9D1-49D7-A380-96D9385DA9DE}" srcOrd="0" destOrd="0" presId="urn:microsoft.com/office/officeart/2005/8/layout/radial6"/>
    <dgm:cxn modelId="{97BE6D8F-080D-487C-8901-351AA26C5B1A}" type="presOf" srcId="{A39FC9FD-89F3-4139-9EC9-A4F119187C7F}" destId="{288A6F3B-6124-4D75-8970-E7D91B81BDD8}" srcOrd="0" destOrd="0" presId="urn:microsoft.com/office/officeart/2005/8/layout/radial6"/>
    <dgm:cxn modelId="{51D4C090-8A8D-4CF9-B95F-EF705471FA38}" srcId="{A39FC9FD-89F3-4139-9EC9-A4F119187C7F}" destId="{DE303EEA-FA27-4A11-BE3F-DEDCCE6DE1FD}" srcOrd="3" destOrd="0" parTransId="{0EDE8871-115F-4375-A7F3-8ACBD5EE1183}" sibTransId="{A02BEB72-389B-48E8-BAD1-4A02783140CF}"/>
    <dgm:cxn modelId="{7AD2899B-334A-455A-A9BF-9988BC5D5DAD}" srcId="{A39FC9FD-89F3-4139-9EC9-A4F119187C7F}" destId="{A8AB80CC-E10C-4FDF-ACFB-F685240F6C22}" srcOrd="0" destOrd="0" parTransId="{26769399-C177-448C-A37E-29E90C5DAB4D}" sibTransId="{7DB046A1-5BFC-48EE-A734-211132BAFFCD}"/>
    <dgm:cxn modelId="{28E476A6-C786-4BF2-B538-FFD38B4A2278}" srcId="{A39FC9FD-89F3-4139-9EC9-A4F119187C7F}" destId="{CD67BFF0-0B88-46F2-ABA5-A2942EAEE1AB}" srcOrd="4" destOrd="0" parTransId="{5F90B297-5835-47AF-B1CD-DDBB53BF14AE}" sibTransId="{C7A13006-F178-4683-A11C-B82FE723941A}"/>
    <dgm:cxn modelId="{77D0DFB3-ED61-4B66-8424-EF5FCB3F6F36}" type="presOf" srcId="{4D188C19-8DCC-4ABE-8276-7368CA456C39}" destId="{0802036F-F007-4671-A985-7F31CA0B061B}" srcOrd="0" destOrd="0" presId="urn:microsoft.com/office/officeart/2005/8/layout/radial6"/>
    <dgm:cxn modelId="{067440BB-5E6B-4D54-9024-750B19D2790E}" srcId="{A39FC9FD-89F3-4139-9EC9-A4F119187C7F}" destId="{B154A874-E580-4A9F-AB59-2E172F7604DD}" srcOrd="1" destOrd="0" parTransId="{F58E7981-6F3E-4BFE-903D-6F62822F942E}" sibTransId="{4D188C19-8DCC-4ABE-8276-7368CA456C39}"/>
    <dgm:cxn modelId="{AD5E88C3-73BC-49C0-AC0A-D5061AC81D46}" type="presOf" srcId="{0BF438F3-D0CF-4DE9-82E6-A90E94209C59}" destId="{BDB1CF95-76A1-4CBA-8911-FCD37D8AB842}" srcOrd="0" destOrd="0" presId="urn:microsoft.com/office/officeart/2005/8/layout/radial6"/>
    <dgm:cxn modelId="{31481DC9-5598-4E2C-B28B-99BECCA5CCA0}" srcId="{A39FC9FD-89F3-4139-9EC9-A4F119187C7F}" destId="{4CE4E4A9-CE7F-4BC9-9097-928E3FC6E621}" srcOrd="2" destOrd="0" parTransId="{D065B2FB-DBC4-4DB3-96DA-3D352FEC4AB1}" sibTransId="{026B863E-57B5-470E-85CA-BA6758575F8C}"/>
    <dgm:cxn modelId="{A505FBF0-F4D1-468B-9ADF-67B68371CD40}" srcId="{CF46D5DE-319D-4DA8-A44D-E6634200EEAA}" destId="{A39FC9FD-89F3-4139-9EC9-A4F119187C7F}" srcOrd="0" destOrd="0" parTransId="{4537F31E-212F-4B7D-A2F8-030D215443C0}" sibTransId="{8CA1EFB0-E72B-4C14-9A28-881203845535}"/>
    <dgm:cxn modelId="{17971DF4-3935-4C46-BD8B-C02E289AB4C2}" type="presOf" srcId="{A8AB80CC-E10C-4FDF-ACFB-F685240F6C22}" destId="{5128C16E-BCD3-4DEF-B6BF-2A8154188C69}" srcOrd="0" destOrd="0" presId="urn:microsoft.com/office/officeart/2005/8/layout/radial6"/>
    <dgm:cxn modelId="{24C4C0FD-98B9-4541-A13C-D53C388E77B6}" type="presOf" srcId="{B154A874-E580-4A9F-AB59-2E172F7604DD}" destId="{14EDD916-75E2-45CC-85FB-6A6F9415A94C}" srcOrd="0" destOrd="0" presId="urn:microsoft.com/office/officeart/2005/8/layout/radial6"/>
    <dgm:cxn modelId="{4247FAFF-E850-4DA3-A5A0-5D20EC5A7A30}" type="presOf" srcId="{7DB046A1-5BFC-48EE-A734-211132BAFFCD}" destId="{0597E10C-85E1-42A6-999D-0B314F56CCF5}" srcOrd="0" destOrd="0" presId="urn:microsoft.com/office/officeart/2005/8/layout/radial6"/>
    <dgm:cxn modelId="{3F9EF2D1-C147-4FA7-BECC-62C5F9D63DA2}" type="presParOf" srcId="{ECD62EB1-53FB-4E31-8C96-5556B637ABD4}" destId="{288A6F3B-6124-4D75-8970-E7D91B81BDD8}" srcOrd="0" destOrd="0" presId="urn:microsoft.com/office/officeart/2005/8/layout/radial6"/>
    <dgm:cxn modelId="{C2FC3EA3-ABD0-499F-9F09-B91F4C2DFC44}" type="presParOf" srcId="{ECD62EB1-53FB-4E31-8C96-5556B637ABD4}" destId="{5128C16E-BCD3-4DEF-B6BF-2A8154188C69}" srcOrd="1" destOrd="0" presId="urn:microsoft.com/office/officeart/2005/8/layout/radial6"/>
    <dgm:cxn modelId="{B550E801-D121-4DD9-B49D-9B03A1EEB728}" type="presParOf" srcId="{ECD62EB1-53FB-4E31-8C96-5556B637ABD4}" destId="{7D908191-C322-4306-BE5C-DEF5C9FDE288}" srcOrd="2" destOrd="0" presId="urn:microsoft.com/office/officeart/2005/8/layout/radial6"/>
    <dgm:cxn modelId="{AC772D32-1863-4157-80DC-C2453DCFA99F}" type="presParOf" srcId="{ECD62EB1-53FB-4E31-8C96-5556B637ABD4}" destId="{0597E10C-85E1-42A6-999D-0B314F56CCF5}" srcOrd="3" destOrd="0" presId="urn:microsoft.com/office/officeart/2005/8/layout/radial6"/>
    <dgm:cxn modelId="{B918EAC3-64EA-4B4C-ADA6-B95DA8F928F6}" type="presParOf" srcId="{ECD62EB1-53FB-4E31-8C96-5556B637ABD4}" destId="{14EDD916-75E2-45CC-85FB-6A6F9415A94C}" srcOrd="4" destOrd="0" presId="urn:microsoft.com/office/officeart/2005/8/layout/radial6"/>
    <dgm:cxn modelId="{94C78E1A-D42B-4662-8C94-7BAC084E58D1}" type="presParOf" srcId="{ECD62EB1-53FB-4E31-8C96-5556B637ABD4}" destId="{33D8FF6B-20C0-480C-91D1-B8A153091013}" srcOrd="5" destOrd="0" presId="urn:microsoft.com/office/officeart/2005/8/layout/radial6"/>
    <dgm:cxn modelId="{970086C9-899B-46DD-A4C6-EA43658486B7}" type="presParOf" srcId="{ECD62EB1-53FB-4E31-8C96-5556B637ABD4}" destId="{0802036F-F007-4671-A985-7F31CA0B061B}" srcOrd="6" destOrd="0" presId="urn:microsoft.com/office/officeart/2005/8/layout/radial6"/>
    <dgm:cxn modelId="{DEDB5896-4211-497C-B871-4C1A14ED3C0C}" type="presParOf" srcId="{ECD62EB1-53FB-4E31-8C96-5556B637ABD4}" destId="{99DCFD86-10A2-44F2-8DA0-A6C84F827F59}" srcOrd="7" destOrd="0" presId="urn:microsoft.com/office/officeart/2005/8/layout/radial6"/>
    <dgm:cxn modelId="{E842594D-56E2-4560-92F1-8AD76DE8D6FF}" type="presParOf" srcId="{ECD62EB1-53FB-4E31-8C96-5556B637ABD4}" destId="{147884AA-9D76-48D9-BF0F-82B047562D2F}" srcOrd="8" destOrd="0" presId="urn:microsoft.com/office/officeart/2005/8/layout/radial6"/>
    <dgm:cxn modelId="{5C4D9FC0-FC81-4FAC-B7E7-DBECD86E9A7D}" type="presParOf" srcId="{ECD62EB1-53FB-4E31-8C96-5556B637ABD4}" destId="{77955301-A7A8-430A-82F3-80970896A160}" srcOrd="9" destOrd="0" presId="urn:microsoft.com/office/officeart/2005/8/layout/radial6"/>
    <dgm:cxn modelId="{A37DACC0-B445-466F-BAFB-752415451E91}" type="presParOf" srcId="{ECD62EB1-53FB-4E31-8C96-5556B637ABD4}" destId="{36E9BE96-DD64-4596-82A5-E29DBFE1B89B}" srcOrd="10" destOrd="0" presId="urn:microsoft.com/office/officeart/2005/8/layout/radial6"/>
    <dgm:cxn modelId="{D1522004-ED92-445F-826C-2EE9B498EA3F}" type="presParOf" srcId="{ECD62EB1-53FB-4E31-8C96-5556B637ABD4}" destId="{047A8A14-9AEF-45C3-9475-810A40A31670}" srcOrd="11" destOrd="0" presId="urn:microsoft.com/office/officeart/2005/8/layout/radial6"/>
    <dgm:cxn modelId="{26186000-530D-44E1-A582-D0B41C4104E3}" type="presParOf" srcId="{ECD62EB1-53FB-4E31-8C96-5556B637ABD4}" destId="{62A1C2D9-0D40-4204-ACDE-0C2700EDF014}" srcOrd="12" destOrd="0" presId="urn:microsoft.com/office/officeart/2005/8/layout/radial6"/>
    <dgm:cxn modelId="{34342FD8-5432-41D1-83EE-1FFC18704C76}" type="presParOf" srcId="{ECD62EB1-53FB-4E31-8C96-5556B637ABD4}" destId="{72EF1F6C-B70A-43A2-806B-E85B7A728D41}" srcOrd="13" destOrd="0" presId="urn:microsoft.com/office/officeart/2005/8/layout/radial6"/>
    <dgm:cxn modelId="{59D57E12-F4D7-4EDA-ABBD-6B750DA8F63C}" type="presParOf" srcId="{ECD62EB1-53FB-4E31-8C96-5556B637ABD4}" destId="{9391883B-80D7-4030-A7C3-6E82F4B35716}" srcOrd="14" destOrd="0" presId="urn:microsoft.com/office/officeart/2005/8/layout/radial6"/>
    <dgm:cxn modelId="{B3793455-0C61-448C-A836-9C1482D216F4}" type="presParOf" srcId="{ECD62EB1-53FB-4E31-8C96-5556B637ABD4}" destId="{89C2349E-E01F-419B-BE7C-7A8750591E95}" srcOrd="15" destOrd="0" presId="urn:microsoft.com/office/officeart/2005/8/layout/radial6"/>
    <dgm:cxn modelId="{59BAF1F8-96DC-4EB9-899D-60D9BE86FD17}" type="presParOf" srcId="{ECD62EB1-53FB-4E31-8C96-5556B637ABD4}" destId="{BDB1CF95-76A1-4CBA-8911-FCD37D8AB842}" srcOrd="16" destOrd="0" presId="urn:microsoft.com/office/officeart/2005/8/layout/radial6"/>
    <dgm:cxn modelId="{7322B571-4FB9-489C-9013-8CEB737E2D29}" type="presParOf" srcId="{ECD62EB1-53FB-4E31-8C96-5556B637ABD4}" destId="{085A0C31-15CE-4DEE-9D72-5F19F82B7167}" srcOrd="17" destOrd="0" presId="urn:microsoft.com/office/officeart/2005/8/layout/radial6"/>
    <dgm:cxn modelId="{4F89C2BB-C7E6-40C1-B286-BAF9C8B32301}" type="presParOf" srcId="{ECD62EB1-53FB-4E31-8C96-5556B637ABD4}" destId="{216FF8AF-5612-4AC1-BF86-47E4D7DA4FD8}" srcOrd="18" destOrd="0" presId="urn:microsoft.com/office/officeart/2005/8/layout/radial6"/>
    <dgm:cxn modelId="{A99238C7-0C0D-4BCE-A7CF-3A14E088663E}" type="presParOf" srcId="{ECD62EB1-53FB-4E31-8C96-5556B637ABD4}" destId="{5D4B039C-B43B-41E5-87FC-BAC785D7C937}" srcOrd="19" destOrd="0" presId="urn:microsoft.com/office/officeart/2005/8/layout/radial6"/>
    <dgm:cxn modelId="{8E5218CC-3A59-41F9-B6D7-989705FE2DFE}" type="presParOf" srcId="{ECD62EB1-53FB-4E31-8C96-5556B637ABD4}" destId="{2F67E951-52F4-48FE-B70A-44BBE6CC84FB}" srcOrd="20" destOrd="0" presId="urn:microsoft.com/office/officeart/2005/8/layout/radial6"/>
    <dgm:cxn modelId="{7B3BEDBF-6E9E-4DF8-88BB-D26557D68361}" type="presParOf" srcId="{ECD62EB1-53FB-4E31-8C96-5556B637ABD4}" destId="{33E2F624-07F5-4D08-BCEC-F26870CBCD44}" srcOrd="21" destOrd="0" presId="urn:microsoft.com/office/officeart/2005/8/layout/radial6"/>
    <dgm:cxn modelId="{B5346D05-6817-4CDF-9198-8A56BE0980A8}" type="presParOf" srcId="{ECD62EB1-53FB-4E31-8C96-5556B637ABD4}" destId="{34437910-0AE8-49C4-8E53-ECE20E925110}" srcOrd="22" destOrd="0" presId="urn:microsoft.com/office/officeart/2005/8/layout/radial6"/>
    <dgm:cxn modelId="{999C28E9-67C7-4247-ABC9-BAC2F26CE94E}" type="presParOf" srcId="{ECD62EB1-53FB-4E31-8C96-5556B637ABD4}" destId="{100E2A0D-BEA9-44B7-AF8C-7FF418820135}" srcOrd="23" destOrd="0" presId="urn:microsoft.com/office/officeart/2005/8/layout/radial6"/>
    <dgm:cxn modelId="{DF61BE1C-A4D2-47B7-AB08-A5AEBE80E6EB}" type="presParOf" srcId="{ECD62EB1-53FB-4E31-8C96-5556B637ABD4}" destId="{468DFBBD-F9D1-49D7-A380-96D9385DA9DE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21FB22-9BD5-4882-842A-7775FBECBD9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39827B34-7258-45BC-A5DC-223507E27CD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Confirm working group membership </a:t>
          </a:r>
        </a:p>
      </dgm:t>
    </dgm:pt>
    <dgm:pt modelId="{5B7D8513-8FF5-4C49-A694-58552F38237C}" type="parTrans" cxnId="{229A9200-17C4-41EC-9D2C-8849B5259EA4}">
      <dgm:prSet/>
      <dgm:spPr/>
      <dgm:t>
        <a:bodyPr/>
        <a:lstStyle/>
        <a:p>
          <a:endParaRPr lang="en-GB"/>
        </a:p>
      </dgm:t>
    </dgm:pt>
    <dgm:pt modelId="{956B4148-A6AB-4C78-9C7C-F6B82899C273}" type="sibTrans" cxnId="{229A9200-17C4-41EC-9D2C-8849B5259EA4}">
      <dgm:prSet/>
      <dgm:spPr/>
      <dgm:t>
        <a:bodyPr/>
        <a:lstStyle/>
        <a:p>
          <a:endParaRPr lang="en-GB"/>
        </a:p>
      </dgm:t>
    </dgm:pt>
    <dgm:pt modelId="{61518B98-8E10-4F08-8013-35A9CDF2F4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Define dataset scope </a:t>
          </a:r>
          <a:endParaRPr lang="en-GB" dirty="0"/>
        </a:p>
      </dgm:t>
    </dgm:pt>
    <dgm:pt modelId="{4C4AF443-025F-4628-83A6-8DFBACF9E4F9}" type="parTrans" cxnId="{31CC2F32-C46D-4A1C-BEC9-1627A3D55508}">
      <dgm:prSet/>
      <dgm:spPr/>
      <dgm:t>
        <a:bodyPr/>
        <a:lstStyle/>
        <a:p>
          <a:endParaRPr lang="en-GB"/>
        </a:p>
      </dgm:t>
    </dgm:pt>
    <dgm:pt modelId="{401ADDCA-5418-4E5C-B725-54ECF8403FB2}" type="sibTrans" cxnId="{31CC2F32-C46D-4A1C-BEC9-1627A3D55508}">
      <dgm:prSet/>
      <dgm:spPr/>
      <dgm:t>
        <a:bodyPr/>
        <a:lstStyle/>
        <a:p>
          <a:endParaRPr lang="en-GB"/>
        </a:p>
      </dgm:t>
    </dgm:pt>
    <dgm:pt modelId="{F5ECA01B-BA1E-43D1-9166-86B21679EBA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Progress DSCN </a:t>
          </a:r>
          <a:endParaRPr lang="en-GB" dirty="0"/>
        </a:p>
      </dgm:t>
    </dgm:pt>
    <dgm:pt modelId="{CF0821AE-2B2C-4660-995F-D5F6A1B3B42B}" type="parTrans" cxnId="{A02846E6-CC17-440E-9D75-329C3B0CB90C}">
      <dgm:prSet/>
      <dgm:spPr/>
      <dgm:t>
        <a:bodyPr/>
        <a:lstStyle/>
        <a:p>
          <a:endParaRPr lang="en-GB"/>
        </a:p>
      </dgm:t>
    </dgm:pt>
    <dgm:pt modelId="{E56AAA51-8679-4401-A2B4-B4CA4ED93481}" type="sibTrans" cxnId="{A02846E6-CC17-440E-9D75-329C3B0CB90C}">
      <dgm:prSet/>
      <dgm:spPr/>
      <dgm:t>
        <a:bodyPr/>
        <a:lstStyle/>
        <a:p>
          <a:endParaRPr lang="en-GB"/>
        </a:p>
      </dgm:t>
    </dgm:pt>
    <dgm:pt modelId="{C6735F7D-06D9-47C9-A925-C276F738D1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Develop governance framework </a:t>
          </a:r>
        </a:p>
      </dgm:t>
    </dgm:pt>
    <dgm:pt modelId="{4FD0C57C-506D-43DF-979B-F012428D75B6}" type="parTrans" cxnId="{188589C2-2166-4E9D-8266-D066EB8E8C50}">
      <dgm:prSet/>
      <dgm:spPr/>
      <dgm:t>
        <a:bodyPr/>
        <a:lstStyle/>
        <a:p>
          <a:endParaRPr lang="en-GB"/>
        </a:p>
      </dgm:t>
    </dgm:pt>
    <dgm:pt modelId="{8C90450E-8AC6-4400-A008-66D21DC6991B}" type="sibTrans" cxnId="{188589C2-2166-4E9D-8266-D066EB8E8C50}">
      <dgm:prSet/>
      <dgm:spPr/>
      <dgm:t>
        <a:bodyPr/>
        <a:lstStyle/>
        <a:p>
          <a:endParaRPr lang="en-GB"/>
        </a:p>
      </dgm:t>
    </dgm:pt>
    <dgm:pt modelId="{7A567E82-CA9B-421E-9248-6197FB8B78F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Draft a Statement of Requirements and Outline Business Case</a:t>
          </a:r>
        </a:p>
      </dgm:t>
    </dgm:pt>
    <dgm:pt modelId="{CDBBC55E-4DC7-4099-B04E-33A3782359B9}" type="parTrans" cxnId="{7571A858-42CC-4661-A4D3-5E8227C7E38D}">
      <dgm:prSet/>
      <dgm:spPr/>
      <dgm:t>
        <a:bodyPr/>
        <a:lstStyle/>
        <a:p>
          <a:endParaRPr lang="en-GB"/>
        </a:p>
      </dgm:t>
    </dgm:pt>
    <dgm:pt modelId="{6F34BE5D-AE6E-4B46-B0C0-922B0B407251}" type="sibTrans" cxnId="{7571A858-42CC-4661-A4D3-5E8227C7E38D}">
      <dgm:prSet/>
      <dgm:spPr/>
      <dgm:t>
        <a:bodyPr/>
        <a:lstStyle/>
        <a:p>
          <a:endParaRPr lang="en-GB"/>
        </a:p>
      </dgm:t>
    </dgm:pt>
    <dgm:pt modelId="{6B400151-7587-4DD9-8574-654DD9FF571D}" type="pres">
      <dgm:prSet presAssocID="{0821FB22-9BD5-4882-842A-7775FBECBD9B}" presName="root" presStyleCnt="0">
        <dgm:presLayoutVars>
          <dgm:dir/>
          <dgm:resizeHandles val="exact"/>
        </dgm:presLayoutVars>
      </dgm:prSet>
      <dgm:spPr/>
    </dgm:pt>
    <dgm:pt modelId="{8D08B747-D3A4-4CDF-A43E-5CB04CD2CB9C}" type="pres">
      <dgm:prSet presAssocID="{39827B34-7258-45BC-A5DC-223507E27CD0}" presName="compNode" presStyleCnt="0"/>
      <dgm:spPr/>
    </dgm:pt>
    <dgm:pt modelId="{7AF45F05-243B-4472-B80F-E2C2010E4F37}" type="pres">
      <dgm:prSet presAssocID="{39827B34-7258-45BC-A5DC-223507E27CD0}" presName="bgRect" presStyleLbl="bgShp" presStyleIdx="0" presStyleCnt="5"/>
      <dgm:spPr/>
    </dgm:pt>
    <dgm:pt modelId="{93E7EDFC-635D-4970-9D89-641A8D6DBCAC}" type="pres">
      <dgm:prSet presAssocID="{39827B34-7258-45BC-A5DC-223507E27CD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0FD5C75-CF93-4544-A0F0-CC6FDE28EDDE}" type="pres">
      <dgm:prSet presAssocID="{39827B34-7258-45BC-A5DC-223507E27CD0}" presName="spaceRect" presStyleCnt="0"/>
      <dgm:spPr/>
    </dgm:pt>
    <dgm:pt modelId="{D3AF8C8B-CE9A-43E6-A099-8B667494029C}" type="pres">
      <dgm:prSet presAssocID="{39827B34-7258-45BC-A5DC-223507E27CD0}" presName="parTx" presStyleLbl="revTx" presStyleIdx="0" presStyleCnt="5">
        <dgm:presLayoutVars>
          <dgm:chMax val="0"/>
          <dgm:chPref val="0"/>
        </dgm:presLayoutVars>
      </dgm:prSet>
      <dgm:spPr/>
    </dgm:pt>
    <dgm:pt modelId="{D0E278B8-CDA7-4FF6-9935-A28BA20B8279}" type="pres">
      <dgm:prSet presAssocID="{956B4148-A6AB-4C78-9C7C-F6B82899C273}" presName="sibTrans" presStyleCnt="0"/>
      <dgm:spPr/>
    </dgm:pt>
    <dgm:pt modelId="{9B225FEF-4B58-4164-A396-D9E27A77698B}" type="pres">
      <dgm:prSet presAssocID="{61518B98-8E10-4F08-8013-35A9CDF2F42A}" presName="compNode" presStyleCnt="0"/>
      <dgm:spPr/>
    </dgm:pt>
    <dgm:pt modelId="{36C965E9-3E2F-4A38-8391-27F0B6E30B74}" type="pres">
      <dgm:prSet presAssocID="{61518B98-8E10-4F08-8013-35A9CDF2F42A}" presName="bgRect" presStyleLbl="bgShp" presStyleIdx="1" presStyleCnt="5"/>
      <dgm:spPr/>
    </dgm:pt>
    <dgm:pt modelId="{C19FBA9B-7F71-4270-A324-17B90871A2AD}" type="pres">
      <dgm:prSet presAssocID="{61518B98-8E10-4F08-8013-35A9CDF2F42A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6BF5BCD-1F99-4BA4-865A-B704A75DE854}" type="pres">
      <dgm:prSet presAssocID="{61518B98-8E10-4F08-8013-35A9CDF2F42A}" presName="spaceRect" presStyleCnt="0"/>
      <dgm:spPr/>
    </dgm:pt>
    <dgm:pt modelId="{6A0B8783-AF3E-4F7F-9E7D-844A5937ECBD}" type="pres">
      <dgm:prSet presAssocID="{61518B98-8E10-4F08-8013-35A9CDF2F42A}" presName="parTx" presStyleLbl="revTx" presStyleIdx="1" presStyleCnt="5">
        <dgm:presLayoutVars>
          <dgm:chMax val="0"/>
          <dgm:chPref val="0"/>
        </dgm:presLayoutVars>
      </dgm:prSet>
      <dgm:spPr/>
    </dgm:pt>
    <dgm:pt modelId="{E89F0278-6CA3-4421-936E-063B5E24755B}" type="pres">
      <dgm:prSet presAssocID="{401ADDCA-5418-4E5C-B725-54ECF8403FB2}" presName="sibTrans" presStyleCnt="0"/>
      <dgm:spPr/>
    </dgm:pt>
    <dgm:pt modelId="{F65A5227-AC49-40F9-83A5-1DB41C4DCF55}" type="pres">
      <dgm:prSet presAssocID="{F5ECA01B-BA1E-43D1-9166-86B21679EBAF}" presName="compNode" presStyleCnt="0"/>
      <dgm:spPr/>
    </dgm:pt>
    <dgm:pt modelId="{0109E978-27D0-4612-ADCD-D03E61EDC296}" type="pres">
      <dgm:prSet presAssocID="{F5ECA01B-BA1E-43D1-9166-86B21679EBAF}" presName="bgRect" presStyleLbl="bgShp" presStyleIdx="2" presStyleCnt="5"/>
      <dgm:spPr/>
    </dgm:pt>
    <dgm:pt modelId="{C5266A74-D050-46CF-87C8-12AB4A3040B9}" type="pres">
      <dgm:prSet presAssocID="{F5ECA01B-BA1E-43D1-9166-86B21679EBA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BE332E2-3140-4AF7-A020-F19B0EE31F63}" type="pres">
      <dgm:prSet presAssocID="{F5ECA01B-BA1E-43D1-9166-86B21679EBAF}" presName="spaceRect" presStyleCnt="0"/>
      <dgm:spPr/>
    </dgm:pt>
    <dgm:pt modelId="{33A15CCE-7AD6-48D8-BB3C-BFCF8E4EB998}" type="pres">
      <dgm:prSet presAssocID="{F5ECA01B-BA1E-43D1-9166-86B21679EBAF}" presName="parTx" presStyleLbl="revTx" presStyleIdx="2" presStyleCnt="5">
        <dgm:presLayoutVars>
          <dgm:chMax val="0"/>
          <dgm:chPref val="0"/>
        </dgm:presLayoutVars>
      </dgm:prSet>
      <dgm:spPr/>
    </dgm:pt>
    <dgm:pt modelId="{7F331805-63C7-4248-BA22-1D76E67B9D87}" type="pres">
      <dgm:prSet presAssocID="{E56AAA51-8679-4401-A2B4-B4CA4ED93481}" presName="sibTrans" presStyleCnt="0"/>
      <dgm:spPr/>
    </dgm:pt>
    <dgm:pt modelId="{31EA11DD-5902-45FB-8B6A-DE4692DDF8AB}" type="pres">
      <dgm:prSet presAssocID="{C6735F7D-06D9-47C9-A925-C276F738D141}" presName="compNode" presStyleCnt="0"/>
      <dgm:spPr/>
    </dgm:pt>
    <dgm:pt modelId="{E0D8752E-A501-47ED-8C3C-7D317AA7BCB3}" type="pres">
      <dgm:prSet presAssocID="{C6735F7D-06D9-47C9-A925-C276F738D141}" presName="bgRect" presStyleLbl="bgShp" presStyleIdx="3" presStyleCnt="5"/>
      <dgm:spPr/>
    </dgm:pt>
    <dgm:pt modelId="{2715CA90-9880-430C-99E7-FDCA3E2DAEF4}" type="pres">
      <dgm:prSet presAssocID="{C6735F7D-06D9-47C9-A925-C276F738D141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063862E-3CCC-4279-AEC7-A910D82CB2CB}" type="pres">
      <dgm:prSet presAssocID="{C6735F7D-06D9-47C9-A925-C276F738D141}" presName="spaceRect" presStyleCnt="0"/>
      <dgm:spPr/>
    </dgm:pt>
    <dgm:pt modelId="{985C0F25-D795-465A-9DCB-61ACC491726A}" type="pres">
      <dgm:prSet presAssocID="{C6735F7D-06D9-47C9-A925-C276F738D141}" presName="parTx" presStyleLbl="revTx" presStyleIdx="3" presStyleCnt="5">
        <dgm:presLayoutVars>
          <dgm:chMax val="0"/>
          <dgm:chPref val="0"/>
        </dgm:presLayoutVars>
      </dgm:prSet>
      <dgm:spPr/>
    </dgm:pt>
    <dgm:pt modelId="{A74412E8-1AD4-401F-88F7-413D3AB80556}" type="pres">
      <dgm:prSet presAssocID="{8C90450E-8AC6-4400-A008-66D21DC6991B}" presName="sibTrans" presStyleCnt="0"/>
      <dgm:spPr/>
    </dgm:pt>
    <dgm:pt modelId="{51DF201D-FF5B-4198-99AA-CE037FCCE781}" type="pres">
      <dgm:prSet presAssocID="{7A567E82-CA9B-421E-9248-6197FB8B78F4}" presName="compNode" presStyleCnt="0"/>
      <dgm:spPr/>
    </dgm:pt>
    <dgm:pt modelId="{E2A43318-DE64-416C-A299-085D2A2B9F09}" type="pres">
      <dgm:prSet presAssocID="{7A567E82-CA9B-421E-9248-6197FB8B78F4}" presName="bgRect" presStyleLbl="bgShp" presStyleIdx="4" presStyleCnt="5"/>
      <dgm:spPr/>
    </dgm:pt>
    <dgm:pt modelId="{8A51AC81-813A-4127-B0ED-1E226EC3681B}" type="pres">
      <dgm:prSet presAssocID="{7A567E82-CA9B-421E-9248-6197FB8B78F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E4A7EC3-004F-4E11-AE4D-6C412BEABF2B}" type="pres">
      <dgm:prSet presAssocID="{7A567E82-CA9B-421E-9248-6197FB8B78F4}" presName="spaceRect" presStyleCnt="0"/>
      <dgm:spPr/>
    </dgm:pt>
    <dgm:pt modelId="{3DD68645-6AA9-4E64-9C83-26BF0BDF1E1C}" type="pres">
      <dgm:prSet presAssocID="{7A567E82-CA9B-421E-9248-6197FB8B78F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29A9200-17C4-41EC-9D2C-8849B5259EA4}" srcId="{0821FB22-9BD5-4882-842A-7775FBECBD9B}" destId="{39827B34-7258-45BC-A5DC-223507E27CD0}" srcOrd="0" destOrd="0" parTransId="{5B7D8513-8FF5-4C49-A694-58552F38237C}" sibTransId="{956B4148-A6AB-4C78-9C7C-F6B82899C273}"/>
    <dgm:cxn modelId="{DC7A8909-42B8-47A7-83AA-979C9D722BBD}" type="presOf" srcId="{C6735F7D-06D9-47C9-A925-C276F738D141}" destId="{985C0F25-D795-465A-9DCB-61ACC491726A}" srcOrd="0" destOrd="0" presId="urn:microsoft.com/office/officeart/2018/2/layout/IconVerticalSolidList"/>
    <dgm:cxn modelId="{CA3F630C-6647-483C-92C9-CE4E9FD0303A}" type="presOf" srcId="{F5ECA01B-BA1E-43D1-9166-86B21679EBAF}" destId="{33A15CCE-7AD6-48D8-BB3C-BFCF8E4EB998}" srcOrd="0" destOrd="0" presId="urn:microsoft.com/office/officeart/2018/2/layout/IconVerticalSolidList"/>
    <dgm:cxn modelId="{31CC2F32-C46D-4A1C-BEC9-1627A3D55508}" srcId="{0821FB22-9BD5-4882-842A-7775FBECBD9B}" destId="{61518B98-8E10-4F08-8013-35A9CDF2F42A}" srcOrd="1" destOrd="0" parTransId="{4C4AF443-025F-4628-83A6-8DFBACF9E4F9}" sibTransId="{401ADDCA-5418-4E5C-B725-54ECF8403FB2}"/>
    <dgm:cxn modelId="{8A113245-B93D-4274-A2FF-3462878989F1}" type="presOf" srcId="{39827B34-7258-45BC-A5DC-223507E27CD0}" destId="{D3AF8C8B-CE9A-43E6-A099-8B667494029C}" srcOrd="0" destOrd="0" presId="urn:microsoft.com/office/officeart/2018/2/layout/IconVerticalSolidList"/>
    <dgm:cxn modelId="{7571A858-42CC-4661-A4D3-5E8227C7E38D}" srcId="{0821FB22-9BD5-4882-842A-7775FBECBD9B}" destId="{7A567E82-CA9B-421E-9248-6197FB8B78F4}" srcOrd="4" destOrd="0" parTransId="{CDBBC55E-4DC7-4099-B04E-33A3782359B9}" sibTransId="{6F34BE5D-AE6E-4B46-B0C0-922B0B407251}"/>
    <dgm:cxn modelId="{18AAB480-C9FE-41E1-937F-EFB7895748C2}" type="presOf" srcId="{61518B98-8E10-4F08-8013-35A9CDF2F42A}" destId="{6A0B8783-AF3E-4F7F-9E7D-844A5937ECBD}" srcOrd="0" destOrd="0" presId="urn:microsoft.com/office/officeart/2018/2/layout/IconVerticalSolidList"/>
    <dgm:cxn modelId="{F44E1EB8-AB58-48A2-B823-A635A194AC45}" type="presOf" srcId="{0821FB22-9BD5-4882-842A-7775FBECBD9B}" destId="{6B400151-7587-4DD9-8574-654DD9FF571D}" srcOrd="0" destOrd="0" presId="urn:microsoft.com/office/officeart/2018/2/layout/IconVerticalSolidList"/>
    <dgm:cxn modelId="{188589C2-2166-4E9D-8266-D066EB8E8C50}" srcId="{0821FB22-9BD5-4882-842A-7775FBECBD9B}" destId="{C6735F7D-06D9-47C9-A925-C276F738D141}" srcOrd="3" destOrd="0" parTransId="{4FD0C57C-506D-43DF-979B-F012428D75B6}" sibTransId="{8C90450E-8AC6-4400-A008-66D21DC6991B}"/>
    <dgm:cxn modelId="{EDE24CC7-1309-4234-82F2-4266381BBD7C}" type="presOf" srcId="{7A567E82-CA9B-421E-9248-6197FB8B78F4}" destId="{3DD68645-6AA9-4E64-9C83-26BF0BDF1E1C}" srcOrd="0" destOrd="0" presId="urn:microsoft.com/office/officeart/2018/2/layout/IconVerticalSolidList"/>
    <dgm:cxn modelId="{A02846E6-CC17-440E-9D75-329C3B0CB90C}" srcId="{0821FB22-9BD5-4882-842A-7775FBECBD9B}" destId="{F5ECA01B-BA1E-43D1-9166-86B21679EBAF}" srcOrd="2" destOrd="0" parTransId="{CF0821AE-2B2C-4660-995F-D5F6A1B3B42B}" sibTransId="{E56AAA51-8679-4401-A2B4-B4CA4ED93481}"/>
    <dgm:cxn modelId="{6920F5DE-B28B-47FD-84BF-3FFEE2F5CC48}" type="presParOf" srcId="{6B400151-7587-4DD9-8574-654DD9FF571D}" destId="{8D08B747-D3A4-4CDF-A43E-5CB04CD2CB9C}" srcOrd="0" destOrd="0" presId="urn:microsoft.com/office/officeart/2018/2/layout/IconVerticalSolidList"/>
    <dgm:cxn modelId="{FD17D236-9D86-4B32-A23E-0CA4121EB048}" type="presParOf" srcId="{8D08B747-D3A4-4CDF-A43E-5CB04CD2CB9C}" destId="{7AF45F05-243B-4472-B80F-E2C2010E4F37}" srcOrd="0" destOrd="0" presId="urn:microsoft.com/office/officeart/2018/2/layout/IconVerticalSolidList"/>
    <dgm:cxn modelId="{38BCD53D-EF2E-4BEC-A375-03EDCCDC14FE}" type="presParOf" srcId="{8D08B747-D3A4-4CDF-A43E-5CB04CD2CB9C}" destId="{93E7EDFC-635D-4970-9D89-641A8D6DBCAC}" srcOrd="1" destOrd="0" presId="urn:microsoft.com/office/officeart/2018/2/layout/IconVerticalSolidList"/>
    <dgm:cxn modelId="{9CCE6824-DF2E-42F7-B376-25D2316926E5}" type="presParOf" srcId="{8D08B747-D3A4-4CDF-A43E-5CB04CD2CB9C}" destId="{00FD5C75-CF93-4544-A0F0-CC6FDE28EDDE}" srcOrd="2" destOrd="0" presId="urn:microsoft.com/office/officeart/2018/2/layout/IconVerticalSolidList"/>
    <dgm:cxn modelId="{7C546EA2-DA6A-4C24-9A43-48C43604E8BB}" type="presParOf" srcId="{8D08B747-D3A4-4CDF-A43E-5CB04CD2CB9C}" destId="{D3AF8C8B-CE9A-43E6-A099-8B667494029C}" srcOrd="3" destOrd="0" presId="urn:microsoft.com/office/officeart/2018/2/layout/IconVerticalSolidList"/>
    <dgm:cxn modelId="{B0806F43-F177-40FB-A720-9121C8DC3734}" type="presParOf" srcId="{6B400151-7587-4DD9-8574-654DD9FF571D}" destId="{D0E278B8-CDA7-4FF6-9935-A28BA20B8279}" srcOrd="1" destOrd="0" presId="urn:microsoft.com/office/officeart/2018/2/layout/IconVerticalSolidList"/>
    <dgm:cxn modelId="{48078B46-9E22-4DCA-9DE8-4EBDD49D3D8F}" type="presParOf" srcId="{6B400151-7587-4DD9-8574-654DD9FF571D}" destId="{9B225FEF-4B58-4164-A396-D9E27A77698B}" srcOrd="2" destOrd="0" presId="urn:microsoft.com/office/officeart/2018/2/layout/IconVerticalSolidList"/>
    <dgm:cxn modelId="{7B654C0B-B206-4BD9-9C8E-2E436A12915F}" type="presParOf" srcId="{9B225FEF-4B58-4164-A396-D9E27A77698B}" destId="{36C965E9-3E2F-4A38-8391-27F0B6E30B74}" srcOrd="0" destOrd="0" presId="urn:microsoft.com/office/officeart/2018/2/layout/IconVerticalSolidList"/>
    <dgm:cxn modelId="{D90EC3FD-6A67-4F2E-9281-4C85332D1FEC}" type="presParOf" srcId="{9B225FEF-4B58-4164-A396-D9E27A77698B}" destId="{C19FBA9B-7F71-4270-A324-17B90871A2AD}" srcOrd="1" destOrd="0" presId="urn:microsoft.com/office/officeart/2018/2/layout/IconVerticalSolidList"/>
    <dgm:cxn modelId="{184F1613-536D-4FE9-8486-8792CA08587D}" type="presParOf" srcId="{9B225FEF-4B58-4164-A396-D9E27A77698B}" destId="{E6BF5BCD-1F99-4BA4-865A-B704A75DE854}" srcOrd="2" destOrd="0" presId="urn:microsoft.com/office/officeart/2018/2/layout/IconVerticalSolidList"/>
    <dgm:cxn modelId="{20F5693C-78F7-4A70-8B79-F809773F9017}" type="presParOf" srcId="{9B225FEF-4B58-4164-A396-D9E27A77698B}" destId="{6A0B8783-AF3E-4F7F-9E7D-844A5937ECBD}" srcOrd="3" destOrd="0" presId="urn:microsoft.com/office/officeart/2018/2/layout/IconVerticalSolidList"/>
    <dgm:cxn modelId="{86FBAE39-1F8E-4A91-AB0F-B6F4E8A8A4A5}" type="presParOf" srcId="{6B400151-7587-4DD9-8574-654DD9FF571D}" destId="{E89F0278-6CA3-4421-936E-063B5E24755B}" srcOrd="3" destOrd="0" presId="urn:microsoft.com/office/officeart/2018/2/layout/IconVerticalSolidList"/>
    <dgm:cxn modelId="{BEC0371A-1DA8-4730-AEBD-7297981B3E10}" type="presParOf" srcId="{6B400151-7587-4DD9-8574-654DD9FF571D}" destId="{F65A5227-AC49-40F9-83A5-1DB41C4DCF55}" srcOrd="4" destOrd="0" presId="urn:microsoft.com/office/officeart/2018/2/layout/IconVerticalSolidList"/>
    <dgm:cxn modelId="{4D4A1EF6-8DE7-4018-A70C-0D990C548493}" type="presParOf" srcId="{F65A5227-AC49-40F9-83A5-1DB41C4DCF55}" destId="{0109E978-27D0-4612-ADCD-D03E61EDC296}" srcOrd="0" destOrd="0" presId="urn:microsoft.com/office/officeart/2018/2/layout/IconVerticalSolidList"/>
    <dgm:cxn modelId="{C9EF7D42-A00A-4772-9430-A447AAE016BA}" type="presParOf" srcId="{F65A5227-AC49-40F9-83A5-1DB41C4DCF55}" destId="{C5266A74-D050-46CF-87C8-12AB4A3040B9}" srcOrd="1" destOrd="0" presId="urn:microsoft.com/office/officeart/2018/2/layout/IconVerticalSolidList"/>
    <dgm:cxn modelId="{167F61D5-0105-4234-994D-753143A307D6}" type="presParOf" srcId="{F65A5227-AC49-40F9-83A5-1DB41C4DCF55}" destId="{0BE332E2-3140-4AF7-A020-F19B0EE31F63}" srcOrd="2" destOrd="0" presId="urn:microsoft.com/office/officeart/2018/2/layout/IconVerticalSolidList"/>
    <dgm:cxn modelId="{F86C138C-7A2F-42E2-9F7D-A4E004E24FF0}" type="presParOf" srcId="{F65A5227-AC49-40F9-83A5-1DB41C4DCF55}" destId="{33A15CCE-7AD6-48D8-BB3C-BFCF8E4EB998}" srcOrd="3" destOrd="0" presId="urn:microsoft.com/office/officeart/2018/2/layout/IconVerticalSolidList"/>
    <dgm:cxn modelId="{FC61128D-5FDD-4001-917D-87A25F03A72E}" type="presParOf" srcId="{6B400151-7587-4DD9-8574-654DD9FF571D}" destId="{7F331805-63C7-4248-BA22-1D76E67B9D87}" srcOrd="5" destOrd="0" presId="urn:microsoft.com/office/officeart/2018/2/layout/IconVerticalSolidList"/>
    <dgm:cxn modelId="{503383BB-5AFD-4742-83FB-9031C7D01264}" type="presParOf" srcId="{6B400151-7587-4DD9-8574-654DD9FF571D}" destId="{31EA11DD-5902-45FB-8B6A-DE4692DDF8AB}" srcOrd="6" destOrd="0" presId="urn:microsoft.com/office/officeart/2018/2/layout/IconVerticalSolidList"/>
    <dgm:cxn modelId="{64660A7A-51C4-467B-8F72-7E4CED6126FD}" type="presParOf" srcId="{31EA11DD-5902-45FB-8B6A-DE4692DDF8AB}" destId="{E0D8752E-A501-47ED-8C3C-7D317AA7BCB3}" srcOrd="0" destOrd="0" presId="urn:microsoft.com/office/officeart/2018/2/layout/IconVerticalSolidList"/>
    <dgm:cxn modelId="{B92374EB-1D25-4691-B5D6-5A39E066D2A9}" type="presParOf" srcId="{31EA11DD-5902-45FB-8B6A-DE4692DDF8AB}" destId="{2715CA90-9880-430C-99E7-FDCA3E2DAEF4}" srcOrd="1" destOrd="0" presId="urn:microsoft.com/office/officeart/2018/2/layout/IconVerticalSolidList"/>
    <dgm:cxn modelId="{70E700B3-A6B4-4553-BCA6-3D64C0463DC5}" type="presParOf" srcId="{31EA11DD-5902-45FB-8B6A-DE4692DDF8AB}" destId="{4063862E-3CCC-4279-AEC7-A910D82CB2CB}" srcOrd="2" destOrd="0" presId="urn:microsoft.com/office/officeart/2018/2/layout/IconVerticalSolidList"/>
    <dgm:cxn modelId="{EFAABB91-81FF-450A-A109-F92655265FBA}" type="presParOf" srcId="{31EA11DD-5902-45FB-8B6A-DE4692DDF8AB}" destId="{985C0F25-D795-465A-9DCB-61ACC491726A}" srcOrd="3" destOrd="0" presId="urn:microsoft.com/office/officeart/2018/2/layout/IconVerticalSolidList"/>
    <dgm:cxn modelId="{66B67968-00E1-4B11-92F9-C888FBBB73B9}" type="presParOf" srcId="{6B400151-7587-4DD9-8574-654DD9FF571D}" destId="{A74412E8-1AD4-401F-88F7-413D3AB80556}" srcOrd="7" destOrd="0" presId="urn:microsoft.com/office/officeart/2018/2/layout/IconVerticalSolidList"/>
    <dgm:cxn modelId="{9525822B-3151-4FA0-B4D3-A250D07026ED}" type="presParOf" srcId="{6B400151-7587-4DD9-8574-654DD9FF571D}" destId="{51DF201D-FF5B-4198-99AA-CE037FCCE781}" srcOrd="8" destOrd="0" presId="urn:microsoft.com/office/officeart/2018/2/layout/IconVerticalSolidList"/>
    <dgm:cxn modelId="{C7762A9C-CF7D-4759-85E4-9935270F9576}" type="presParOf" srcId="{51DF201D-FF5B-4198-99AA-CE037FCCE781}" destId="{E2A43318-DE64-416C-A299-085D2A2B9F09}" srcOrd="0" destOrd="0" presId="urn:microsoft.com/office/officeart/2018/2/layout/IconVerticalSolidList"/>
    <dgm:cxn modelId="{0951399B-DDDB-48E2-9252-1EA70D8EA718}" type="presParOf" srcId="{51DF201D-FF5B-4198-99AA-CE037FCCE781}" destId="{8A51AC81-813A-4127-B0ED-1E226EC3681B}" srcOrd="1" destOrd="0" presId="urn:microsoft.com/office/officeart/2018/2/layout/IconVerticalSolidList"/>
    <dgm:cxn modelId="{5C380132-3FE2-4B38-8B08-2AE08EBFE663}" type="presParOf" srcId="{51DF201D-FF5B-4198-99AA-CE037FCCE781}" destId="{BE4A7EC3-004F-4E11-AE4D-6C412BEABF2B}" srcOrd="2" destOrd="0" presId="urn:microsoft.com/office/officeart/2018/2/layout/IconVerticalSolidList"/>
    <dgm:cxn modelId="{3FCD9F81-B613-41B2-9765-3471106ED66D}" type="presParOf" srcId="{51DF201D-FF5B-4198-99AA-CE037FCCE781}" destId="{3DD68645-6AA9-4E64-9C83-26BF0BDF1E1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376C0-6F53-42E8-907B-000F92929B0C}">
      <dsp:nvSpPr>
        <dsp:cNvPr id="0" name=""/>
        <dsp:cNvSpPr/>
      </dsp:nvSpPr>
      <dsp:spPr>
        <a:xfrm>
          <a:off x="0" y="3569039"/>
          <a:ext cx="2628900" cy="780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99136" rIns="186967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4</a:t>
          </a:r>
        </a:p>
      </dsp:txBody>
      <dsp:txXfrm>
        <a:off x="0" y="3569039"/>
        <a:ext cx="2628900" cy="780818"/>
      </dsp:txXfrm>
    </dsp:sp>
    <dsp:sp modelId="{B26B1062-7091-4F3B-B5C6-6EFF7DB8DBB0}">
      <dsp:nvSpPr>
        <dsp:cNvPr id="0" name=""/>
        <dsp:cNvSpPr/>
      </dsp:nvSpPr>
      <dsp:spPr>
        <a:xfrm>
          <a:off x="2628900" y="3569039"/>
          <a:ext cx="7886700" cy="780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54000" rIns="159980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Follow-Up Outpatient Waiting List</a:t>
          </a:r>
        </a:p>
      </dsp:txBody>
      <dsp:txXfrm>
        <a:off x="2628900" y="3569039"/>
        <a:ext cx="7886700" cy="780818"/>
      </dsp:txXfrm>
    </dsp:sp>
    <dsp:sp modelId="{94200393-5A08-4C73-815A-2E7796ACE164}">
      <dsp:nvSpPr>
        <dsp:cNvPr id="0" name=""/>
        <dsp:cNvSpPr/>
      </dsp:nvSpPr>
      <dsp:spPr>
        <a:xfrm rot="10800000">
          <a:off x="0" y="2379853"/>
          <a:ext cx="2628900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99136" rIns="186967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3</a:t>
          </a:r>
        </a:p>
      </dsp:txBody>
      <dsp:txXfrm rot="-10800000">
        <a:off x="0" y="2379853"/>
        <a:ext cx="2628900" cy="780584"/>
      </dsp:txXfrm>
    </dsp:sp>
    <dsp:sp modelId="{23398E56-6382-42AE-B375-DD0D89617A47}">
      <dsp:nvSpPr>
        <dsp:cNvPr id="0" name=""/>
        <dsp:cNvSpPr/>
      </dsp:nvSpPr>
      <dsp:spPr>
        <a:xfrm>
          <a:off x="2628900" y="2379853"/>
          <a:ext cx="7886700" cy="7805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54000" rIns="159980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New Outpatient Waiting List</a:t>
          </a:r>
        </a:p>
      </dsp:txBody>
      <dsp:txXfrm>
        <a:off x="2628900" y="2379853"/>
        <a:ext cx="7886700" cy="780584"/>
      </dsp:txXfrm>
    </dsp:sp>
    <dsp:sp modelId="{DC4936A8-59F1-407E-B4D9-C564623DC44E}">
      <dsp:nvSpPr>
        <dsp:cNvPr id="0" name=""/>
        <dsp:cNvSpPr/>
      </dsp:nvSpPr>
      <dsp:spPr>
        <a:xfrm rot="10800000">
          <a:off x="0" y="1190666"/>
          <a:ext cx="2628900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99136" rIns="186967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2</a:t>
          </a:r>
        </a:p>
      </dsp:txBody>
      <dsp:txXfrm rot="-10800000">
        <a:off x="0" y="1190666"/>
        <a:ext cx="2628900" cy="780584"/>
      </dsp:txXfrm>
    </dsp:sp>
    <dsp:sp modelId="{FA52DBF6-E1DE-459B-97C1-BF58CDD74DF8}">
      <dsp:nvSpPr>
        <dsp:cNvPr id="0" name=""/>
        <dsp:cNvSpPr/>
      </dsp:nvSpPr>
      <dsp:spPr>
        <a:xfrm>
          <a:off x="2628900" y="1190666"/>
          <a:ext cx="7886700" cy="7805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54000" rIns="159980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Outpatient Activity</a:t>
          </a:r>
        </a:p>
      </dsp:txBody>
      <dsp:txXfrm>
        <a:off x="2628900" y="1190666"/>
        <a:ext cx="7886700" cy="780584"/>
      </dsp:txXfrm>
    </dsp:sp>
    <dsp:sp modelId="{B4569993-A5DE-46D8-9AAA-BD04E6E7DE40}">
      <dsp:nvSpPr>
        <dsp:cNvPr id="0" name=""/>
        <dsp:cNvSpPr/>
      </dsp:nvSpPr>
      <dsp:spPr>
        <a:xfrm rot="10800000">
          <a:off x="0" y="1479"/>
          <a:ext cx="2628900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99136" rIns="186967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1</a:t>
          </a:r>
        </a:p>
      </dsp:txBody>
      <dsp:txXfrm rot="-10800000">
        <a:off x="0" y="1479"/>
        <a:ext cx="2628900" cy="780584"/>
      </dsp:txXfrm>
    </dsp:sp>
    <dsp:sp modelId="{6396A935-1F7F-4B26-AC5E-F6EC5E2EC23F}">
      <dsp:nvSpPr>
        <dsp:cNvPr id="0" name=""/>
        <dsp:cNvSpPr/>
      </dsp:nvSpPr>
      <dsp:spPr>
        <a:xfrm>
          <a:off x="2628900" y="1479"/>
          <a:ext cx="7886700" cy="7805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54000" rIns="159980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Referrals </a:t>
          </a:r>
        </a:p>
      </dsp:txBody>
      <dsp:txXfrm>
        <a:off x="2628900" y="1479"/>
        <a:ext cx="7886700" cy="780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5703D-F907-4E71-A5EE-7947116C1AA0}">
      <dsp:nvSpPr>
        <dsp:cNvPr id="0" name=""/>
        <dsp:cNvSpPr/>
      </dsp:nvSpPr>
      <dsp:spPr>
        <a:xfrm>
          <a:off x="0" y="371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2DDBE-8EE8-4D8D-8FCE-462D622DA18D}">
      <dsp:nvSpPr>
        <dsp:cNvPr id="0" name=""/>
        <dsp:cNvSpPr/>
      </dsp:nvSpPr>
      <dsp:spPr>
        <a:xfrm>
          <a:off x="154829" y="115534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C2827-13C8-4E1C-A91B-B31B711A2556}">
      <dsp:nvSpPr>
        <dsp:cNvPr id="0" name=""/>
        <dsp:cNvSpPr/>
      </dsp:nvSpPr>
      <dsp:spPr>
        <a:xfrm>
          <a:off x="591168" y="371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Requestor – Welsh Government</a:t>
          </a:r>
          <a:endParaRPr lang="en-US" sz="1600" kern="1200"/>
        </a:p>
      </dsp:txBody>
      <dsp:txXfrm>
        <a:off x="591168" y="371"/>
        <a:ext cx="9924431" cy="511834"/>
      </dsp:txXfrm>
    </dsp:sp>
    <dsp:sp modelId="{F7ED6E98-E766-43A9-9B0F-818DFC00FED6}">
      <dsp:nvSpPr>
        <dsp:cNvPr id="0" name=""/>
        <dsp:cNvSpPr/>
      </dsp:nvSpPr>
      <dsp:spPr>
        <a:xfrm>
          <a:off x="0" y="640165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68CEF-2039-4AA2-8540-7F0AFD2D79AE}">
      <dsp:nvSpPr>
        <dsp:cNvPr id="0" name=""/>
        <dsp:cNvSpPr/>
      </dsp:nvSpPr>
      <dsp:spPr>
        <a:xfrm>
          <a:off x="154829" y="755327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ACC76-2ECD-456A-876B-BF2BFD23484C}">
      <dsp:nvSpPr>
        <dsp:cNvPr id="0" name=""/>
        <dsp:cNvSpPr/>
      </dsp:nvSpPr>
      <dsp:spPr>
        <a:xfrm>
          <a:off x="591168" y="640165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Development – Data Standards Team</a:t>
          </a:r>
          <a:endParaRPr lang="en-US" sz="1600" kern="1200"/>
        </a:p>
      </dsp:txBody>
      <dsp:txXfrm>
        <a:off x="591168" y="640165"/>
        <a:ext cx="9924431" cy="511834"/>
      </dsp:txXfrm>
    </dsp:sp>
    <dsp:sp modelId="{285276F7-BEFA-4EBA-A9A3-C611C91AEA3E}">
      <dsp:nvSpPr>
        <dsp:cNvPr id="0" name=""/>
        <dsp:cNvSpPr/>
      </dsp:nvSpPr>
      <dsp:spPr>
        <a:xfrm>
          <a:off x="0" y="1279958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A6833B-B545-4672-8A3C-5C37B430205C}">
      <dsp:nvSpPr>
        <dsp:cNvPr id="0" name=""/>
        <dsp:cNvSpPr/>
      </dsp:nvSpPr>
      <dsp:spPr>
        <a:xfrm>
          <a:off x="154829" y="1395121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AC0FE-2C41-4CEE-9563-41352EF33CE0}">
      <dsp:nvSpPr>
        <dsp:cNvPr id="0" name=""/>
        <dsp:cNvSpPr/>
      </dsp:nvSpPr>
      <dsp:spPr>
        <a:xfrm>
          <a:off x="591168" y="1279958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Approval – Welsh Information </a:t>
          </a:r>
          <a:r>
            <a:rPr lang="en-GB" sz="1600" b="0" kern="1200" dirty="0">
              <a:latin typeface="Rubik SemiBold"/>
            </a:rPr>
            <a:t>Standards</a:t>
          </a:r>
          <a:r>
            <a:rPr lang="en-GB" sz="1600" kern="1200" dirty="0"/>
            <a:t> Board </a:t>
          </a:r>
          <a:endParaRPr lang="en-US" sz="1600" kern="1200" dirty="0"/>
        </a:p>
      </dsp:txBody>
      <dsp:txXfrm>
        <a:off x="591168" y="1279958"/>
        <a:ext cx="9924431" cy="511834"/>
      </dsp:txXfrm>
    </dsp:sp>
    <dsp:sp modelId="{ED0846C0-1074-463F-AB5C-11EFDC39B6E3}">
      <dsp:nvSpPr>
        <dsp:cNvPr id="0" name=""/>
        <dsp:cNvSpPr/>
      </dsp:nvSpPr>
      <dsp:spPr>
        <a:xfrm>
          <a:off x="0" y="1919751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4A589-4AF7-4C2E-81B0-98E8AA9D1752}">
      <dsp:nvSpPr>
        <dsp:cNvPr id="0" name=""/>
        <dsp:cNvSpPr/>
      </dsp:nvSpPr>
      <dsp:spPr>
        <a:xfrm>
          <a:off x="154829" y="2034914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E8FAC-C226-44F5-B22B-A95D47F96B2A}">
      <dsp:nvSpPr>
        <dsp:cNvPr id="0" name=""/>
        <dsp:cNvSpPr/>
      </dsp:nvSpPr>
      <dsp:spPr>
        <a:xfrm>
          <a:off x="591168" y="1919751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Implementation – Across HB’s and Trusts</a:t>
          </a:r>
          <a:endParaRPr lang="en-US" sz="1600" kern="1200" dirty="0"/>
        </a:p>
      </dsp:txBody>
      <dsp:txXfrm>
        <a:off x="591168" y="1919751"/>
        <a:ext cx="9924431" cy="511834"/>
      </dsp:txXfrm>
    </dsp:sp>
    <dsp:sp modelId="{254B110E-2BA4-46D4-B864-DD7D17BE246D}">
      <dsp:nvSpPr>
        <dsp:cNvPr id="0" name=""/>
        <dsp:cNvSpPr/>
      </dsp:nvSpPr>
      <dsp:spPr>
        <a:xfrm>
          <a:off x="0" y="2559544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3230E-6A64-47DE-889B-53D9AB57E953}">
      <dsp:nvSpPr>
        <dsp:cNvPr id="0" name=""/>
        <dsp:cNvSpPr/>
      </dsp:nvSpPr>
      <dsp:spPr>
        <a:xfrm>
          <a:off x="154829" y="2674707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942C4-5D83-46A6-9651-ADC21D800968}">
      <dsp:nvSpPr>
        <dsp:cNvPr id="0" name=""/>
        <dsp:cNvSpPr/>
      </dsp:nvSpPr>
      <dsp:spPr>
        <a:xfrm>
          <a:off x="591168" y="2559544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Analysis – Central data </a:t>
          </a:r>
          <a:endParaRPr lang="en-US" sz="1600" kern="1200"/>
        </a:p>
      </dsp:txBody>
      <dsp:txXfrm>
        <a:off x="591168" y="2559544"/>
        <a:ext cx="9924431" cy="511834"/>
      </dsp:txXfrm>
    </dsp:sp>
    <dsp:sp modelId="{D5F54638-3FAB-4DE4-A971-F295AD6037E8}">
      <dsp:nvSpPr>
        <dsp:cNvPr id="0" name=""/>
        <dsp:cNvSpPr/>
      </dsp:nvSpPr>
      <dsp:spPr>
        <a:xfrm>
          <a:off x="0" y="3199338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E0C417-3B11-421B-A309-0255BAAD1089}">
      <dsp:nvSpPr>
        <dsp:cNvPr id="0" name=""/>
        <dsp:cNvSpPr/>
      </dsp:nvSpPr>
      <dsp:spPr>
        <a:xfrm>
          <a:off x="154829" y="3314501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9ABA4-8C57-401A-943E-1B11764D5079}">
      <dsp:nvSpPr>
        <dsp:cNvPr id="0" name=""/>
        <dsp:cNvSpPr/>
      </dsp:nvSpPr>
      <dsp:spPr>
        <a:xfrm>
          <a:off x="591168" y="3199338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Data Insights and outputs -  Understand the service in more detail</a:t>
          </a:r>
          <a:endParaRPr lang="en-US" sz="1600" kern="1200"/>
        </a:p>
      </dsp:txBody>
      <dsp:txXfrm>
        <a:off x="591168" y="3199338"/>
        <a:ext cx="9924431" cy="511834"/>
      </dsp:txXfrm>
    </dsp:sp>
    <dsp:sp modelId="{AE246957-0A18-4B50-BEE0-F96EE0C2F33A}">
      <dsp:nvSpPr>
        <dsp:cNvPr id="0" name=""/>
        <dsp:cNvSpPr/>
      </dsp:nvSpPr>
      <dsp:spPr>
        <a:xfrm>
          <a:off x="0" y="3839131"/>
          <a:ext cx="10515600" cy="51183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66C9A-3357-467D-BB1B-84D678934F4B}">
      <dsp:nvSpPr>
        <dsp:cNvPr id="0" name=""/>
        <dsp:cNvSpPr/>
      </dsp:nvSpPr>
      <dsp:spPr>
        <a:xfrm>
          <a:off x="154829" y="3954294"/>
          <a:ext cx="281509" cy="281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C01AE-0000-4508-A1C7-4350FEDBDD22}">
      <dsp:nvSpPr>
        <dsp:cNvPr id="0" name=""/>
        <dsp:cNvSpPr/>
      </dsp:nvSpPr>
      <dsp:spPr>
        <a:xfrm>
          <a:off x="591168" y="3839131"/>
          <a:ext cx="9924431" cy="51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69" tIns="54169" rIns="54169" bIns="541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Change and adaptation – Change the service following </a:t>
          </a:r>
          <a:endParaRPr lang="en-US" sz="1600" kern="1200"/>
        </a:p>
      </dsp:txBody>
      <dsp:txXfrm>
        <a:off x="591168" y="3839131"/>
        <a:ext cx="9924431" cy="511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F4336-F574-4A98-A139-6FB99DA25BAF}">
      <dsp:nvSpPr>
        <dsp:cNvPr id="0" name=""/>
        <dsp:cNvSpPr/>
      </dsp:nvSpPr>
      <dsp:spPr>
        <a:xfrm>
          <a:off x="2381" y="2129102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Source Systems</a:t>
          </a:r>
        </a:p>
      </dsp:txBody>
      <dsp:txXfrm>
        <a:off x="582612" y="2129102"/>
        <a:ext cx="1740694" cy="1160462"/>
      </dsp:txXfrm>
    </dsp:sp>
    <dsp:sp modelId="{4874ABBF-7DBD-4FD5-A0E0-CE80D5CCCA98}">
      <dsp:nvSpPr>
        <dsp:cNvPr id="0" name=""/>
        <dsp:cNvSpPr/>
      </dsp:nvSpPr>
      <dsp:spPr>
        <a:xfrm>
          <a:off x="2613421" y="2129102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CDR</a:t>
          </a:r>
        </a:p>
      </dsp:txBody>
      <dsp:txXfrm>
        <a:off x="3193652" y="2129102"/>
        <a:ext cx="1740694" cy="1160462"/>
      </dsp:txXfrm>
    </dsp:sp>
    <dsp:sp modelId="{1FBBB534-D886-4C78-BB72-4B59752F01E0}">
      <dsp:nvSpPr>
        <dsp:cNvPr id="0" name=""/>
        <dsp:cNvSpPr/>
      </dsp:nvSpPr>
      <dsp:spPr>
        <a:xfrm>
          <a:off x="5224462" y="2129102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NDAP</a:t>
          </a:r>
        </a:p>
      </dsp:txBody>
      <dsp:txXfrm>
        <a:off x="5804693" y="2129102"/>
        <a:ext cx="1740694" cy="1160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DFBBD-F9D1-49D7-A380-96D9385DA9DE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13500000"/>
            <a:gd name="adj2" fmla="val 16200000"/>
            <a:gd name="adj3" fmla="val 3427"/>
          </a:avLst>
        </a:prstGeom>
        <a:solidFill>
          <a:schemeClr val="accent1">
            <a:shade val="90000"/>
            <a:hueOff val="369456"/>
            <a:satOff val="-29919"/>
            <a:lumOff val="318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2F624-07F5-4D08-BCEC-F26870CBCD44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10800000"/>
            <a:gd name="adj2" fmla="val 13500000"/>
            <a:gd name="adj3" fmla="val 3427"/>
          </a:avLst>
        </a:prstGeom>
        <a:solidFill>
          <a:schemeClr val="accent1">
            <a:shade val="90000"/>
            <a:hueOff val="316676"/>
            <a:satOff val="-25645"/>
            <a:lumOff val="272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FF8AF-5612-4AC1-BF86-47E4D7DA4FD8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8100000"/>
            <a:gd name="adj2" fmla="val 10800000"/>
            <a:gd name="adj3" fmla="val 3427"/>
          </a:avLst>
        </a:prstGeom>
        <a:solidFill>
          <a:schemeClr val="accent1">
            <a:shade val="90000"/>
            <a:hueOff val="263897"/>
            <a:satOff val="-21371"/>
            <a:lumOff val="227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2349E-E01F-419B-BE7C-7A8750591E95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5400000"/>
            <a:gd name="adj2" fmla="val 8100000"/>
            <a:gd name="adj3" fmla="val 3427"/>
          </a:avLst>
        </a:prstGeom>
        <a:solidFill>
          <a:schemeClr val="accent1">
            <a:shade val="90000"/>
            <a:hueOff val="211117"/>
            <a:satOff val="-17097"/>
            <a:lumOff val="18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1C2D9-0D40-4204-ACDE-0C2700EDF014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2700000"/>
            <a:gd name="adj2" fmla="val 5400000"/>
            <a:gd name="adj3" fmla="val 3427"/>
          </a:avLst>
        </a:prstGeom>
        <a:solidFill>
          <a:schemeClr val="accent1">
            <a:shade val="90000"/>
            <a:hueOff val="158338"/>
            <a:satOff val="-12822"/>
            <a:lumOff val="136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55301-A7A8-430A-82F3-80970896A160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0"/>
            <a:gd name="adj2" fmla="val 2700000"/>
            <a:gd name="adj3" fmla="val 3427"/>
          </a:avLst>
        </a:prstGeom>
        <a:solidFill>
          <a:schemeClr val="accent1">
            <a:shade val="90000"/>
            <a:hueOff val="105559"/>
            <a:satOff val="-8548"/>
            <a:lumOff val="908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2036F-F007-4671-A985-7F31CA0B061B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18900000"/>
            <a:gd name="adj2" fmla="val 0"/>
            <a:gd name="adj3" fmla="val 3427"/>
          </a:avLst>
        </a:prstGeom>
        <a:solidFill>
          <a:schemeClr val="accent1">
            <a:shade val="90000"/>
            <a:hueOff val="52779"/>
            <a:satOff val="-4274"/>
            <a:lumOff val="45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7E10C-85E1-42A6-999D-0B314F56CCF5}">
      <dsp:nvSpPr>
        <dsp:cNvPr id="0" name=""/>
        <dsp:cNvSpPr/>
      </dsp:nvSpPr>
      <dsp:spPr>
        <a:xfrm>
          <a:off x="1550323" y="473995"/>
          <a:ext cx="4286271" cy="4286271"/>
        </a:xfrm>
        <a:prstGeom prst="blockArc">
          <a:avLst>
            <a:gd name="adj1" fmla="val 16200000"/>
            <a:gd name="adj2" fmla="val 18900000"/>
            <a:gd name="adj3" fmla="val 3427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A6F3B-6124-4D75-8970-E7D91B81BDD8}">
      <dsp:nvSpPr>
        <dsp:cNvPr id="0" name=""/>
        <dsp:cNvSpPr/>
      </dsp:nvSpPr>
      <dsp:spPr>
        <a:xfrm>
          <a:off x="2964866" y="1888538"/>
          <a:ext cx="1457184" cy="1457184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Working Group</a:t>
          </a:r>
        </a:p>
      </dsp:txBody>
      <dsp:txXfrm>
        <a:off x="3178266" y="2101938"/>
        <a:ext cx="1030384" cy="1030384"/>
      </dsp:txXfrm>
    </dsp:sp>
    <dsp:sp modelId="{5128C16E-BCD3-4DEF-B6BF-2A8154188C69}">
      <dsp:nvSpPr>
        <dsp:cNvPr id="0" name=""/>
        <dsp:cNvSpPr/>
      </dsp:nvSpPr>
      <dsp:spPr>
        <a:xfrm>
          <a:off x="3183444" y="701"/>
          <a:ext cx="1020029" cy="102002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Heads of Information</a:t>
          </a:r>
        </a:p>
      </dsp:txBody>
      <dsp:txXfrm>
        <a:off x="3332824" y="150081"/>
        <a:ext cx="721269" cy="721269"/>
      </dsp:txXfrm>
    </dsp:sp>
    <dsp:sp modelId="{14EDD916-75E2-45CC-85FB-6A6F9415A94C}">
      <dsp:nvSpPr>
        <dsp:cNvPr id="0" name=""/>
        <dsp:cNvSpPr/>
      </dsp:nvSpPr>
      <dsp:spPr>
        <a:xfrm>
          <a:off x="4672904" y="617656"/>
          <a:ext cx="1020029" cy="1020029"/>
        </a:xfrm>
        <a:prstGeom prst="ellipse">
          <a:avLst/>
        </a:prstGeom>
        <a:solidFill>
          <a:schemeClr val="accent1">
            <a:shade val="80000"/>
            <a:hueOff val="52783"/>
            <a:satOff val="-4328"/>
            <a:lumOff val="48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Data Standards</a:t>
          </a:r>
        </a:p>
      </dsp:txBody>
      <dsp:txXfrm>
        <a:off x="4822284" y="767036"/>
        <a:ext cx="721269" cy="721269"/>
      </dsp:txXfrm>
    </dsp:sp>
    <dsp:sp modelId="{99DCFD86-10A2-44F2-8DA0-A6C84F827F59}">
      <dsp:nvSpPr>
        <dsp:cNvPr id="0" name=""/>
        <dsp:cNvSpPr/>
      </dsp:nvSpPr>
      <dsp:spPr>
        <a:xfrm>
          <a:off x="5289858" y="2107116"/>
          <a:ext cx="1020029" cy="1020029"/>
        </a:xfrm>
        <a:prstGeom prst="ellipse">
          <a:avLst/>
        </a:prstGeom>
        <a:solidFill>
          <a:schemeClr val="accent1">
            <a:shade val="80000"/>
            <a:hueOff val="105566"/>
            <a:satOff val="-8655"/>
            <a:lumOff val="96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CDR &amp; NDAP</a:t>
          </a:r>
        </a:p>
      </dsp:txBody>
      <dsp:txXfrm>
        <a:off x="5439238" y="2256496"/>
        <a:ext cx="721269" cy="721269"/>
      </dsp:txXfrm>
    </dsp:sp>
    <dsp:sp modelId="{36E9BE96-DD64-4596-82A5-E29DBFE1B89B}">
      <dsp:nvSpPr>
        <dsp:cNvPr id="0" name=""/>
        <dsp:cNvSpPr/>
      </dsp:nvSpPr>
      <dsp:spPr>
        <a:xfrm>
          <a:off x="4672904" y="3596576"/>
          <a:ext cx="1020029" cy="1020029"/>
        </a:xfrm>
        <a:prstGeom prst="ellipse">
          <a:avLst/>
        </a:prstGeom>
        <a:solidFill>
          <a:schemeClr val="accent1">
            <a:shade val="80000"/>
            <a:hueOff val="158349"/>
            <a:satOff val="-12983"/>
            <a:lumOff val="14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Information Governance</a:t>
          </a:r>
        </a:p>
      </dsp:txBody>
      <dsp:txXfrm>
        <a:off x="4822284" y="3745956"/>
        <a:ext cx="721269" cy="721269"/>
      </dsp:txXfrm>
    </dsp:sp>
    <dsp:sp modelId="{72EF1F6C-B70A-43A2-806B-E85B7A728D41}">
      <dsp:nvSpPr>
        <dsp:cNvPr id="0" name=""/>
        <dsp:cNvSpPr/>
      </dsp:nvSpPr>
      <dsp:spPr>
        <a:xfrm>
          <a:off x="3183444" y="4213530"/>
          <a:ext cx="1020029" cy="1020029"/>
        </a:xfrm>
        <a:prstGeom prst="ellipse">
          <a:avLst/>
        </a:prstGeom>
        <a:solidFill>
          <a:schemeClr val="accent1">
            <a:shade val="80000"/>
            <a:hueOff val="211132"/>
            <a:satOff val="-17310"/>
            <a:lumOff val="192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Clinical Rep</a:t>
          </a:r>
        </a:p>
      </dsp:txBody>
      <dsp:txXfrm>
        <a:off x="3332824" y="4362910"/>
        <a:ext cx="721269" cy="721269"/>
      </dsp:txXfrm>
    </dsp:sp>
    <dsp:sp modelId="{BDB1CF95-76A1-4CBA-8911-FCD37D8AB842}">
      <dsp:nvSpPr>
        <dsp:cNvPr id="0" name=""/>
        <dsp:cNvSpPr/>
      </dsp:nvSpPr>
      <dsp:spPr>
        <a:xfrm>
          <a:off x="1693984" y="3596576"/>
          <a:ext cx="1020029" cy="1020029"/>
        </a:xfrm>
        <a:prstGeom prst="ellipse">
          <a:avLst/>
        </a:prstGeom>
        <a:solidFill>
          <a:schemeClr val="accent1">
            <a:shade val="80000"/>
            <a:hueOff val="263914"/>
            <a:satOff val="-21638"/>
            <a:lumOff val="240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WBS</a:t>
          </a:r>
          <a:endParaRPr lang="en-GB" sz="900" kern="1200" dirty="0"/>
        </a:p>
      </dsp:txBody>
      <dsp:txXfrm>
        <a:off x="1843364" y="3745956"/>
        <a:ext cx="721269" cy="721269"/>
      </dsp:txXfrm>
    </dsp:sp>
    <dsp:sp modelId="{5D4B039C-B43B-41E5-87FC-BAC785D7C937}">
      <dsp:nvSpPr>
        <dsp:cNvPr id="0" name=""/>
        <dsp:cNvSpPr/>
      </dsp:nvSpPr>
      <dsp:spPr>
        <a:xfrm>
          <a:off x="1077029" y="2107116"/>
          <a:ext cx="1020029" cy="1020029"/>
        </a:xfrm>
        <a:prstGeom prst="ellipse">
          <a:avLst/>
        </a:prstGeom>
        <a:solidFill>
          <a:schemeClr val="accent1">
            <a:shade val="80000"/>
            <a:hueOff val="316697"/>
            <a:satOff val="-25965"/>
            <a:lumOff val="28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Business Analyst</a:t>
          </a:r>
          <a:endParaRPr lang="en-GB" sz="900" kern="1200" dirty="0"/>
        </a:p>
      </dsp:txBody>
      <dsp:txXfrm>
        <a:off x="1226409" y="2256496"/>
        <a:ext cx="721269" cy="721269"/>
      </dsp:txXfrm>
    </dsp:sp>
    <dsp:sp modelId="{34437910-0AE8-49C4-8E53-ECE20E925110}">
      <dsp:nvSpPr>
        <dsp:cNvPr id="0" name=""/>
        <dsp:cNvSpPr/>
      </dsp:nvSpPr>
      <dsp:spPr>
        <a:xfrm>
          <a:off x="1693984" y="617656"/>
          <a:ext cx="1020029" cy="1020029"/>
        </a:xfrm>
        <a:prstGeom prst="ellipse">
          <a:avLst/>
        </a:prstGeom>
        <a:solidFill>
          <a:schemeClr val="accent1">
            <a:shade val="80000"/>
            <a:hueOff val="369480"/>
            <a:satOff val="-30293"/>
            <a:lumOff val="336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Programme &amp; Project Support</a:t>
          </a:r>
        </a:p>
      </dsp:txBody>
      <dsp:txXfrm>
        <a:off x="1843364" y="767036"/>
        <a:ext cx="721269" cy="7212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45F05-243B-4472-B80F-E2C2010E4F37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7EDFC-635D-4970-9D89-641A8D6DBCAC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F8C8B-CE9A-43E6-A099-8B667494029C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Confirm working group membership </a:t>
          </a:r>
        </a:p>
      </dsp:txBody>
      <dsp:txXfrm>
        <a:off x="836323" y="3399"/>
        <a:ext cx="9679276" cy="724089"/>
      </dsp:txXfrm>
    </dsp:sp>
    <dsp:sp modelId="{36C965E9-3E2F-4A38-8391-27F0B6E30B74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9FBA9B-7F71-4270-A324-17B90871A2AD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B8783-AF3E-4F7F-9E7D-844A5937ECBD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Define dataset scope </a:t>
          </a:r>
          <a:endParaRPr lang="en-GB" sz="1900" kern="1200" dirty="0"/>
        </a:p>
      </dsp:txBody>
      <dsp:txXfrm>
        <a:off x="836323" y="908511"/>
        <a:ext cx="9679276" cy="724089"/>
      </dsp:txXfrm>
    </dsp:sp>
    <dsp:sp modelId="{0109E978-27D0-4612-ADCD-D03E61EDC296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66A74-D050-46CF-87C8-12AB4A3040B9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15CCE-7AD6-48D8-BB3C-BFCF8E4EB998}">
      <dsp:nvSpPr>
        <dsp:cNvPr id="0" name=""/>
        <dsp:cNvSpPr/>
      </dsp:nvSpPr>
      <dsp:spPr>
        <a:xfrm>
          <a:off x="836323" y="1813624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Progress DSCN </a:t>
          </a:r>
          <a:endParaRPr lang="en-GB" sz="1900" kern="1200" dirty="0"/>
        </a:p>
      </dsp:txBody>
      <dsp:txXfrm>
        <a:off x="836323" y="1813624"/>
        <a:ext cx="9679276" cy="724089"/>
      </dsp:txXfrm>
    </dsp:sp>
    <dsp:sp modelId="{E0D8752E-A501-47ED-8C3C-7D317AA7BCB3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5CA90-9880-430C-99E7-FDCA3E2DAEF4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C0F25-D795-465A-9DCB-61ACC491726A}">
      <dsp:nvSpPr>
        <dsp:cNvPr id="0" name=""/>
        <dsp:cNvSpPr/>
      </dsp:nvSpPr>
      <dsp:spPr>
        <a:xfrm>
          <a:off x="836323" y="2718736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Develop governance framework </a:t>
          </a:r>
        </a:p>
      </dsp:txBody>
      <dsp:txXfrm>
        <a:off x="836323" y="2718736"/>
        <a:ext cx="9679276" cy="724089"/>
      </dsp:txXfrm>
    </dsp:sp>
    <dsp:sp modelId="{E2A43318-DE64-416C-A299-085D2A2B9F09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1AC81-813A-4127-B0ED-1E226EC3681B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D68645-6AA9-4E64-9C83-26BF0BDF1E1C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Draft a Statement of Requirements and Outline Business Case</a:t>
          </a:r>
        </a:p>
      </dsp:txBody>
      <dsp:txXfrm>
        <a:off x="836323" y="3623848"/>
        <a:ext cx="9679276" cy="72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2F1F5-2FD9-C3A4-DA3B-58F284D211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1013721"/>
            <a:ext cx="5637291" cy="1655762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80E837-5914-B2FF-3BDE-04E492B85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2748" y="3149364"/>
            <a:ext cx="567054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25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A70730-879C-E78E-6B57-AEA82D03B532}"/>
              </a:ext>
            </a:extLst>
          </p:cNvPr>
          <p:cNvSpPr/>
          <p:nvPr userDrawn="1"/>
        </p:nvSpPr>
        <p:spPr>
          <a:xfrm>
            <a:off x="0" y="0"/>
            <a:ext cx="5085184" cy="6857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F303A3-25C1-8B07-E185-D00DB84A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CD702-7FCA-6E47-E69B-1D579D657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400" y="499189"/>
            <a:ext cx="6172200" cy="53618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3759C-F57C-7D16-4A85-1AD5CBAAA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20686"/>
            <a:ext cx="3932237" cy="364830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0EF942-B2C1-0A34-D7C9-4B913A2B8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8811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7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FDA868C-2CD2-BAB4-1C8E-C1E53E70A241}"/>
              </a:ext>
            </a:extLst>
          </p:cNvPr>
          <p:cNvSpPr/>
          <p:nvPr userDrawn="1"/>
        </p:nvSpPr>
        <p:spPr>
          <a:xfrm>
            <a:off x="4968551" y="0"/>
            <a:ext cx="72234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F303A3-25C1-8B07-E185-D00DB84A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CD702-7FCA-6E47-E69B-1D579D657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420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3759C-F57C-7D16-4A85-1AD5CBAAA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5E7CA0-9DA9-4195-983A-D7AA2195D9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189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1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86ECA-DBB3-A6B1-FAC0-CDD80D3DA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D6DE4-FFFB-C18A-CF3C-3A415C75C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547AD4-A644-3D40-476B-BE1EFD76F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805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AF70-021A-B987-E0D5-7716C3C54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80AA-151D-5F5B-0465-E63B946AE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94473-1E07-76BE-2E69-A8A95B49F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0FE3EF-3C0D-ADB6-73C4-77A284AEC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9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9B5E12-7088-FD6F-99CD-2C1199481E5B}"/>
              </a:ext>
            </a:extLst>
          </p:cNvPr>
          <p:cNvSpPr/>
          <p:nvPr userDrawn="1"/>
        </p:nvSpPr>
        <p:spPr>
          <a:xfrm>
            <a:off x="6274836" y="0"/>
            <a:ext cx="59171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DFAF70-021A-B987-E0D5-7716C3C5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1"/>
            <a:ext cx="5181600" cy="13201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80AA-151D-5F5B-0465-E63B946AE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94473-1E07-76BE-2E69-A8A95B49F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475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3AE697-A7CD-C0FD-84C6-B676671E78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2408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AF70-021A-B987-E0D5-7716C3C54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80AA-151D-5F5B-0465-E63B946AE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94473-1E07-76BE-2E69-A8A95B49F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chemeClr val="accent4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0FE3EF-3C0D-ADB6-73C4-77A284AEC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5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87E4C-810C-1C11-A40C-0F497F4B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239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93EBA-8FCC-DD8F-FC30-9272C1169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3229"/>
            <a:ext cx="5157787" cy="823912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8A156-1C1F-BCE6-1709-9A624FCD8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72F8A-6FC3-DC7A-2302-599F0A855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43229"/>
            <a:ext cx="5183188" cy="823912"/>
          </a:xfrm>
          <a:solidFill>
            <a:schemeClr val="accent4"/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53752-3BF9-47FC-9771-0F24FA2B2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C2B674-55B8-3A81-021D-31813F1B9B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4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BB73B-751B-A9A9-DFD5-1364C7CC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2"/>
            <a:ext cx="10515600" cy="597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838DC7-ADBE-08A1-AF90-3FC14DD2B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4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DA27AE-64D6-EE3D-354E-45A4DB13DE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FBB73B-751B-A9A9-DFD5-1364C7CC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2"/>
            <a:ext cx="10515600" cy="597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1A8A1-DB03-4984-6B3D-9DED382E54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714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4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303A3-25C1-8B07-E185-D00DB84A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CD702-7FCA-6E47-E69B-1D579D657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89"/>
            <a:ext cx="6172200" cy="53618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3759C-F57C-7D16-4A85-1AD5CBAAA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20686"/>
            <a:ext cx="3932237" cy="36483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0EF942-B2C1-0A34-D7C9-4B913A2B8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8811"/>
            <a:ext cx="12192000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2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C1FA0D-CFCE-7DB0-EDFB-1CCE8D9D4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EC2A8-6645-2EE3-817D-06AD47DD8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3318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007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8" r:id="rId4"/>
    <p:sldLayoutId id="2147483659" r:id="rId5"/>
    <p:sldLayoutId id="2147483653" r:id="rId6"/>
    <p:sldLayoutId id="2147483660" r:id="rId7"/>
    <p:sldLayoutId id="2147483654" r:id="rId8"/>
    <p:sldLayoutId id="2147483656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267F-7E26-61F7-3E91-033779087E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Infected Blood Inquiry – Benchmarking, Data and Digital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A986B8-DCBE-7346-B03D-54069AA6C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Paul Mason – Head of Information Standards</a:t>
            </a:r>
          </a:p>
        </p:txBody>
      </p:sp>
    </p:spTree>
    <p:extLst>
      <p:ext uri="{BB962C8B-B14F-4D97-AF65-F5344CB8AC3E}">
        <p14:creationId xmlns:p14="http://schemas.microsoft.com/office/powerpoint/2010/main" val="211762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8"/>
    </mc:Choice>
    <mc:Fallback xmlns="">
      <p:transition spd="slow" advTm="1345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1DB7B-D91F-05DC-0F26-5D79B31B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data items needed for a robust data set</a:t>
            </a:r>
          </a:p>
        </p:txBody>
      </p:sp>
      <p:pic>
        <p:nvPicPr>
          <p:cNvPr id="5" name="Picture 4" descr="blood_service_wordcloud_expanded.png">
            <a:extLst>
              <a:ext uri="{FF2B5EF4-FFF2-40B4-BE49-F238E27FC236}">
                <a16:creationId xmlns:a16="http://schemas.microsoft.com/office/drawing/2014/main" id="{F668E90D-CFF7-7BE5-A412-4BF93DC74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056" y="847725"/>
            <a:ext cx="9487888" cy="542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9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EFC9E-2B4F-F5DE-FE3B-1D1382551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Governance and Secondary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09FDF-8B1D-8D8E-20FF-80F0CD98E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836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fontAlgn="t">
              <a:lnSpc>
                <a:spcPct val="120000"/>
              </a:lnSpc>
              <a:buNone/>
            </a:pPr>
            <a:r>
              <a:rPr lang="en-GB" b="1" dirty="0"/>
              <a:t>Governance:</a:t>
            </a:r>
            <a:endParaRPr lang="en-GB" dirty="0"/>
          </a:p>
          <a:p>
            <a:pPr fontAlgn="t">
              <a:lnSpc>
                <a:spcPct val="120000"/>
              </a:lnSpc>
            </a:pPr>
            <a:r>
              <a:rPr lang="en-GB" dirty="0"/>
              <a:t>Robust data governance ensures data is used, shared, and accessed appropriately.</a:t>
            </a:r>
          </a:p>
          <a:p>
            <a:pPr fontAlgn="t">
              <a:lnSpc>
                <a:spcPct val="120000"/>
              </a:lnSpc>
            </a:pPr>
            <a:r>
              <a:rPr lang="en-GB" b="1" dirty="0"/>
              <a:t>Data Protection Impact Assessment(DPIA) </a:t>
            </a:r>
            <a:r>
              <a:rPr lang="en-GB" dirty="0"/>
              <a:t>supports compliance and risk management.</a:t>
            </a:r>
          </a:p>
          <a:p>
            <a:pPr marL="0" indent="0" fontAlgn="t">
              <a:lnSpc>
                <a:spcPct val="120000"/>
              </a:lnSpc>
              <a:buNone/>
            </a:pPr>
            <a:r>
              <a:rPr lang="en-GB" b="1" dirty="0"/>
              <a:t>Secondary Use:</a:t>
            </a:r>
            <a:endParaRPr lang="en-GB" dirty="0"/>
          </a:p>
          <a:p>
            <a:pPr fontAlgn="t">
              <a:lnSpc>
                <a:spcPct val="120000"/>
              </a:lnSpc>
            </a:pPr>
            <a:r>
              <a:rPr lang="en-GB" dirty="0"/>
              <a:t>A dataset will be developed via </a:t>
            </a:r>
            <a:r>
              <a:rPr lang="en-GB" b="1" dirty="0"/>
              <a:t>Data Standards Change Notice(DSCN)</a:t>
            </a:r>
            <a:r>
              <a:rPr lang="en-GB" dirty="0"/>
              <a:t>, enabling consistent measurement and reporting. Approval at the Welsh Information Standards Board (WISB)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Use of row-level data will support detailed analysis and pathway linkage.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81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54"/>
    </mc:Choice>
    <mc:Fallback xmlns="">
      <p:transition spd="slow" advTm="6215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40FA-A6E2-B2AD-6263-8F0E3687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CB0D1-4357-9FC0-C436-5A8D6DA39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765" y="155640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fontAlgn="t">
              <a:lnSpc>
                <a:spcPct val="120000"/>
              </a:lnSpc>
              <a:buNone/>
            </a:pPr>
            <a:r>
              <a:rPr lang="en-GB" dirty="0"/>
              <a:t>Working </a:t>
            </a:r>
            <a:r>
              <a:rPr lang="en-GB"/>
              <a:t>group includes:</a:t>
            </a:r>
            <a:endParaRPr lang="en-GB" dirty="0"/>
          </a:p>
          <a:p>
            <a:pPr fontAlgn="t">
              <a:lnSpc>
                <a:spcPct val="120000"/>
              </a:lnSpc>
            </a:pPr>
            <a:r>
              <a:rPr lang="en-GB" dirty="0"/>
              <a:t>Heads of Information (Health Boards)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Data Standards (DSCN development)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CDR and NDAP Architects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Information Governance (including DPIA)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Clinical representatives (e.g., pharmacists)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Welsh Blood Service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Business Analysts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Programme and Project Support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84C7057-276A-0D00-A656-12C9C1BE6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082348"/>
              </p:ext>
            </p:extLst>
          </p:nvPr>
        </p:nvGraphicFramePr>
        <p:xfrm>
          <a:off x="5450541" y="950260"/>
          <a:ext cx="7386918" cy="523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905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66"/>
    </mc:Choice>
    <mc:Fallback xmlns="">
      <p:transition spd="slow" advTm="6016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CF132-92AE-A127-20C6-45E79B404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8D8C8-924A-F3C3-5779-C5BFC4E2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1"/>
            <a:ext cx="10515600" cy="1325563"/>
          </a:xfrm>
        </p:spPr>
        <p:txBody>
          <a:bodyPr anchor="t">
            <a:normAutofit/>
          </a:bodyPr>
          <a:lstStyle/>
          <a:p>
            <a:r>
              <a:rPr lang="en-GB" dirty="0"/>
              <a:t>Next Steps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4C4F3A9-BB98-5FCE-20C2-DC80297D15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484675"/>
              </p:ext>
            </p:extLst>
          </p:nvPr>
        </p:nvGraphicFramePr>
        <p:xfrm>
          <a:off x="838200" y="183318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61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15"/>
    </mc:Choice>
    <mc:Fallback xmlns="">
      <p:transition spd="slow" advTm="703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5251D-4C78-FD4B-147B-C628B929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3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316121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3"/>
    </mc:Choice>
    <mc:Fallback xmlns="">
      <p:transition spd="slow" advTm="471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7E3E-DE32-7A49-105D-CBECD03C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EF6E1-CD74-7160-2C2F-C1ADD7969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>
              <a:lnSpc>
                <a:spcPct val="120000"/>
              </a:lnSpc>
            </a:pPr>
            <a:r>
              <a:rPr lang="en-GB" dirty="0"/>
              <a:t>The Importance and Purpose of Data Standards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Example of current Standards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Provide progress update on IBI data &amp; digital work 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Confirm direction of travel 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Highlight next steps</a:t>
            </a:r>
          </a:p>
        </p:txBody>
      </p:sp>
    </p:spTree>
    <p:extLst>
      <p:ext uri="{BB962C8B-B14F-4D97-AF65-F5344CB8AC3E}">
        <p14:creationId xmlns:p14="http://schemas.microsoft.com/office/powerpoint/2010/main" val="183087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15"/>
    </mc:Choice>
    <mc:Fallback xmlns="">
      <p:transition spd="slow" advTm="1561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EF951-6E9D-D918-721A-82829739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/>
          <a:p>
            <a:r>
              <a:rPr lang="en-GB" dirty="0"/>
              <a:t>The Importance and Purpose of Data Standards</a:t>
            </a:r>
          </a:p>
        </p:txBody>
      </p:sp>
      <p:pic>
        <p:nvPicPr>
          <p:cNvPr id="5" name="Content Placeholder 4" descr="School supplies on a table">
            <a:extLst>
              <a:ext uri="{FF2B5EF4-FFF2-40B4-BE49-F238E27FC236}">
                <a16:creationId xmlns:a16="http://schemas.microsoft.com/office/drawing/2014/main" id="{C17A2611-A4C3-5492-FA79-CB78627677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400" y="1120148"/>
            <a:ext cx="6172200" cy="4119943"/>
          </a:xfr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209D0-D38E-26F7-4B22-F2677D5C9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20686"/>
            <a:ext cx="3932237" cy="36483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Can you find a piece of stationery?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many of you have a pen?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many of you have a blue pen?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Clear instructions with well-defined definitions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/>
              <a:t>“Data standards in NHS Wales ensure information is captured consistently, shared seamlessly, and trusted to improve patient care.”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1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52"/>
    </mc:Choice>
    <mc:Fallback xmlns="">
      <p:transition spd="slow" advTm="81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D6129-DBD9-3E34-15F0-D42EC64E3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1"/>
            <a:ext cx="10515600" cy="1325563"/>
          </a:xfrm>
        </p:spPr>
        <p:txBody>
          <a:bodyPr anchor="t">
            <a:normAutofit/>
          </a:bodyPr>
          <a:lstStyle/>
          <a:p>
            <a:r>
              <a:rPr lang="en-GB" dirty="0"/>
              <a:t>Example – Outpatient Modernisation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7AEADFB-692D-C2D8-1977-348F7DFEC4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838397"/>
              </p:ext>
            </p:extLst>
          </p:nvPr>
        </p:nvGraphicFramePr>
        <p:xfrm>
          <a:off x="838200" y="183318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417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6"/>
    </mc:Choice>
    <mc:Fallback xmlns="">
      <p:transition spd="slow" advTm="2262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AB0E4-0C32-853E-179B-71C499F8C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011"/>
            <a:ext cx="10515600" cy="1325563"/>
          </a:xfrm>
        </p:spPr>
        <p:txBody>
          <a:bodyPr anchor="t">
            <a:normAutofit/>
          </a:bodyPr>
          <a:lstStyle/>
          <a:p>
            <a:r>
              <a:rPr lang="en-GB" dirty="0"/>
              <a:t>Example – Outpatient Modernisation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E8CA18-6159-670D-6196-D0954BB6EA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020450"/>
              </p:ext>
            </p:extLst>
          </p:nvPr>
        </p:nvGraphicFramePr>
        <p:xfrm>
          <a:off x="838200" y="183318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0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607"/>
    </mc:Choice>
    <mc:Fallback xmlns="">
      <p:transition spd="slow" advTm="10960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B7D2-DD7E-AFFD-3B96-91DEB66DA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 we need standards? 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8" descr="Thinking Vector Art, Icons, and Graphics for Free Download">
            <a:extLst>
              <a:ext uri="{FF2B5EF4-FFF2-40B4-BE49-F238E27FC236}">
                <a16:creationId xmlns:a16="http://schemas.microsoft.com/office/drawing/2014/main" id="{D4F1FA19-16DB-10B8-DE92-61A1ABE7C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29" y="313603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2CABC6F0-0D1F-3328-10E5-104665F12C47}"/>
              </a:ext>
            </a:extLst>
          </p:cNvPr>
          <p:cNvSpPr/>
          <p:nvPr/>
        </p:nvSpPr>
        <p:spPr>
          <a:xfrm>
            <a:off x="2144162" y="1578840"/>
            <a:ext cx="2634559" cy="17654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Can you build me a garage?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193454-F4DE-27ED-BBE8-532EA1D35A38}"/>
              </a:ext>
            </a:extLst>
          </p:cNvPr>
          <p:cNvGrpSpPr/>
          <p:nvPr/>
        </p:nvGrpSpPr>
        <p:grpSpPr>
          <a:xfrm>
            <a:off x="6506776" y="8801"/>
            <a:ext cx="5235733" cy="2018982"/>
            <a:chOff x="5973004" y="46642"/>
            <a:chExt cx="5606379" cy="2182843"/>
          </a:xfrm>
        </p:grpSpPr>
        <p:pic>
          <p:nvPicPr>
            <p:cNvPr id="9" name="Picture 2" descr="Central Garage Prestatyn – Car Sales North Wales Prestatyn">
              <a:extLst>
                <a:ext uri="{FF2B5EF4-FFF2-40B4-BE49-F238E27FC236}">
                  <a16:creationId xmlns:a16="http://schemas.microsoft.com/office/drawing/2014/main" id="{42908288-3C31-4FA2-47D8-6A52D9B2A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3004" y="346364"/>
              <a:ext cx="2510828" cy="1883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5AA2F0-D8D0-8843-70E5-46CA3E0605BA}"/>
                </a:ext>
              </a:extLst>
            </p:cNvPr>
            <p:cNvSpPr/>
            <p:nvPr/>
          </p:nvSpPr>
          <p:spPr>
            <a:xfrm>
              <a:off x="8713857" y="46642"/>
              <a:ext cx="2865526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This Garage? </a:t>
              </a:r>
              <a:endPara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4A6C15-7FF5-9F49-85AC-CCDCE1E0C0E1}"/>
              </a:ext>
            </a:extLst>
          </p:cNvPr>
          <p:cNvGrpSpPr/>
          <p:nvPr/>
        </p:nvGrpSpPr>
        <p:grpSpPr>
          <a:xfrm>
            <a:off x="5432242" y="2461553"/>
            <a:ext cx="5921558" cy="1741759"/>
            <a:chOff x="5277013" y="2122415"/>
            <a:chExt cx="6466068" cy="1883120"/>
          </a:xfrm>
        </p:grpSpPr>
        <p:pic>
          <p:nvPicPr>
            <p:cNvPr id="12" name="Picture 4" descr="High Wycombe Car Mechanics - Servicing - MOT - Repairs - Tyres">
              <a:extLst>
                <a:ext uri="{FF2B5EF4-FFF2-40B4-BE49-F238E27FC236}">
                  <a16:creationId xmlns:a16="http://schemas.microsoft.com/office/drawing/2014/main" id="{F6E339E7-53B0-01CA-256E-924900911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7463" y="2122415"/>
              <a:ext cx="2515618" cy="188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FBD043-481B-DC2C-31E3-7A44ECB8D604}"/>
                </a:ext>
              </a:extLst>
            </p:cNvPr>
            <p:cNvSpPr/>
            <p:nvPr/>
          </p:nvSpPr>
          <p:spPr>
            <a:xfrm>
              <a:off x="5277013" y="2420937"/>
              <a:ext cx="4031931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This </a:t>
              </a:r>
              <a:r>
                <a:rPr lang="en-US" sz="5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Garage?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51403E-FE91-A81F-5D08-97F21297F7CB}"/>
              </a:ext>
            </a:extLst>
          </p:cNvPr>
          <p:cNvGrpSpPr/>
          <p:nvPr/>
        </p:nvGrpSpPr>
        <p:grpSpPr>
          <a:xfrm>
            <a:off x="5406993" y="4562097"/>
            <a:ext cx="6172390" cy="2144920"/>
            <a:chOff x="5805574" y="4366716"/>
            <a:chExt cx="6172390" cy="2144920"/>
          </a:xfrm>
        </p:grpSpPr>
        <p:pic>
          <p:nvPicPr>
            <p:cNvPr id="15" name="Picture 6" descr="Home Workshops &amp; Car Themed Garages from Dura Garages">
              <a:extLst>
                <a:ext uri="{FF2B5EF4-FFF2-40B4-BE49-F238E27FC236}">
                  <a16:creationId xmlns:a16="http://schemas.microsoft.com/office/drawing/2014/main" id="{018F89A2-8E7F-939E-8D85-3D00B54EF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574" y="4366716"/>
              <a:ext cx="3503370" cy="2144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A97161-ACA4-43C8-381E-5F24BF507E26}"/>
                </a:ext>
              </a:extLst>
            </p:cNvPr>
            <p:cNvSpPr/>
            <p:nvPr/>
          </p:nvSpPr>
          <p:spPr>
            <a:xfrm>
              <a:off x="9143258" y="4401997"/>
              <a:ext cx="2834706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Or this</a:t>
              </a:r>
              <a:r>
                <a:rPr lang="en-US" sz="5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  Garage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619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A3998-E16A-DFF5-3A35-A6615263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 we need standards? 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2" descr="1 Car Modern Garage Plan with Workshop and Covered Porch | Banker">
            <a:extLst>
              <a:ext uri="{FF2B5EF4-FFF2-40B4-BE49-F238E27FC236}">
                <a16:creationId xmlns:a16="http://schemas.microsoft.com/office/drawing/2014/main" id="{B858D48C-E0BB-9229-59DD-CB419BF0D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66" y="1593409"/>
            <a:ext cx="4701632" cy="466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anker Rendering">
            <a:extLst>
              <a:ext uri="{FF2B5EF4-FFF2-40B4-BE49-F238E27FC236}">
                <a16:creationId xmlns:a16="http://schemas.microsoft.com/office/drawing/2014/main" id="{C89A5A0B-5D64-3E5C-27C0-A1A23A726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77" y="350010"/>
            <a:ext cx="5473758" cy="307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029707-1BB5-49B3-1223-BE77E3D3E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638" y="3429000"/>
            <a:ext cx="3763686" cy="307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4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2360B-96B5-11E9-DDC5-64BE1ADBC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GB" dirty="0"/>
              <a:t>Data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9770C-A86E-7E94-2F48-620B57DAC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dirty="0"/>
              <a:t>The </a:t>
            </a:r>
            <a:r>
              <a:rPr lang="en-GB" b="1" dirty="0"/>
              <a:t>Care Data Repository(CDR) </a:t>
            </a:r>
            <a:r>
              <a:rPr lang="en-GB" dirty="0"/>
              <a:t>will act as the central data store, enabling cross-sector data sharing.</a:t>
            </a:r>
          </a:p>
          <a:p>
            <a:pPr>
              <a:lnSpc>
                <a:spcPct val="120000"/>
              </a:lnSpc>
            </a:pPr>
            <a:r>
              <a:rPr lang="en-GB" dirty="0"/>
              <a:t>Data stored within the </a:t>
            </a:r>
            <a:r>
              <a:rPr lang="en-GB" b="1" dirty="0"/>
              <a:t>CDR</a:t>
            </a:r>
            <a:r>
              <a:rPr lang="en-GB" dirty="0"/>
              <a:t> will be replicated into the </a:t>
            </a:r>
            <a:r>
              <a:rPr lang="en-GB" b="1" dirty="0"/>
              <a:t>National Data and Analytics Platform(NDAP) </a:t>
            </a:r>
            <a:r>
              <a:rPr lang="en-GB" dirty="0"/>
              <a:t>to support analysis and reporting.</a:t>
            </a:r>
          </a:p>
          <a:p>
            <a:pPr>
              <a:lnSpc>
                <a:spcPct val="120000"/>
              </a:lnSpc>
            </a:pPr>
            <a:r>
              <a:rPr lang="en-GB" dirty="0"/>
              <a:t>Access will be governed through appropriate controls and approvals.</a:t>
            </a:r>
          </a:p>
          <a:p>
            <a:pPr>
              <a:lnSpc>
                <a:spcPct val="120000"/>
              </a:lnSpc>
            </a:pP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07B6AE0-7F56-4555-09EE-127691BB0A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745602"/>
              </p:ext>
            </p:extLst>
          </p:nvPr>
        </p:nvGraphicFramePr>
        <p:xfrm>
          <a:off x="2032000" y="262914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188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10"/>
    </mc:Choice>
    <mc:Fallback xmlns="">
      <p:transition spd="slow" advTm="7181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75F63-FEE4-10C7-188F-F0F575A9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310C8-6366-4328-4BF9-61C380EA1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lnSpc>
                <a:spcPct val="120000"/>
              </a:lnSpc>
            </a:pPr>
            <a:r>
              <a:rPr lang="en-GB" dirty="0"/>
              <a:t>Centralised data storage within the CDR 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Supports the joining of patient pathways across organisations</a:t>
            </a:r>
          </a:p>
          <a:p>
            <a:pPr fontAlgn="t">
              <a:lnSpc>
                <a:spcPct val="120000"/>
              </a:lnSpc>
            </a:pPr>
            <a:r>
              <a:rPr lang="en-GB" dirty="0"/>
              <a:t>Improves visibility and continuity of care.</a:t>
            </a:r>
          </a:p>
        </p:txBody>
      </p:sp>
    </p:spTree>
    <p:extLst>
      <p:ext uri="{BB962C8B-B14F-4D97-AF65-F5344CB8AC3E}">
        <p14:creationId xmlns:p14="http://schemas.microsoft.com/office/powerpoint/2010/main" val="270987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86"/>
    </mc:Choice>
    <mc:Fallback xmlns="">
      <p:transition spd="slow" advTm="29286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11.2|15.5|7.5|18"/>
</p:tagLst>
</file>

<file path=ppt/theme/theme1.xml><?xml version="1.0" encoding="utf-8"?>
<a:theme xmlns:a="http://schemas.openxmlformats.org/drawingml/2006/main" name="Office Theme">
  <a:themeElements>
    <a:clrScheme name="Custom 13">
      <a:dk1>
        <a:srgbClr val="325083"/>
      </a:dk1>
      <a:lt1>
        <a:sysClr val="window" lastClr="FFFFFF"/>
      </a:lt1>
      <a:dk2>
        <a:srgbClr val="1B294A"/>
      </a:dk2>
      <a:lt2>
        <a:srgbClr val="FFFFFF"/>
      </a:lt2>
      <a:accent1>
        <a:srgbClr val="325083"/>
      </a:accent1>
      <a:accent2>
        <a:srgbClr val="1B294A"/>
      </a:accent2>
      <a:accent3>
        <a:srgbClr val="325083"/>
      </a:accent3>
      <a:accent4>
        <a:srgbClr val="1B294A"/>
      </a:accent4>
      <a:accent5>
        <a:srgbClr val="F8CA4D"/>
      </a:accent5>
      <a:accent6>
        <a:srgbClr val="BACAE4"/>
      </a:accent6>
      <a:hlink>
        <a:srgbClr val="325083"/>
      </a:hlink>
      <a:folHlink>
        <a:srgbClr val="325083"/>
      </a:folHlink>
    </a:clrScheme>
    <a:fontScheme name="DHCW - RUBIK">
      <a:majorFont>
        <a:latin typeface="Rubik SemiBold"/>
        <a:ea typeface=""/>
        <a:cs typeface=""/>
      </a:majorFont>
      <a:minorFont>
        <a:latin typeface="Rub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CW-PresentationTemplate" id="{C05FDB1E-0322-4D0E-8CE0-043CB8980908}" vid="{F4C2098F-43BD-4A2B-A718-E20C2B36F01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B75C22E3ECAE49ADB7FF2DA52F74C3" ma:contentTypeVersion="4" ma:contentTypeDescription="Create a new document." ma:contentTypeScope="" ma:versionID="ee3931b1159089ebb6e43eb6452c5e7e">
  <xsd:schema xmlns:xsd="http://www.w3.org/2001/XMLSchema" xmlns:xs="http://www.w3.org/2001/XMLSchema" xmlns:p="http://schemas.microsoft.com/office/2006/metadata/properties" xmlns:ns2="580a3a36-1ed4-4df1-a2fd-030cd52b98e1" targetNamespace="http://schemas.microsoft.com/office/2006/metadata/properties" ma:root="true" ma:fieldsID="fbc35bfa2a8b9d390d81b1431baaebb8" ns2:_="">
    <xsd:import namespace="580a3a36-1ed4-4df1-a2fd-030cd52b98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a3a36-1ed4-4df1-a2fd-030cd52b98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022F22-8D61-490E-A979-837B476CBC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2F235C-8346-49D8-80CE-E452F6377C87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580a3a36-1ed4-4df1-a2fd-030cd52b98e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D4756D4-9138-4613-80D6-5F02DE3BFD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a3a36-1ed4-4df1-a2fd-030cd52b98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DHCW-Presentation-Template</Template>
  <TotalTime>9261</TotalTime>
  <Words>467</Words>
  <Application>Microsoft Office PowerPoint</Application>
  <PresentationFormat>Widescreen</PresentationFormat>
  <Paragraphs>86</Paragraphs>
  <Slides>14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Rubik</vt:lpstr>
      <vt:lpstr>Rubik SemiBold</vt:lpstr>
      <vt:lpstr>Office Theme</vt:lpstr>
      <vt:lpstr>Infected Blood Inquiry – Benchmarking, Data and Digital</vt:lpstr>
      <vt:lpstr>Agenda</vt:lpstr>
      <vt:lpstr>The Importance and Purpose of Data Standards</vt:lpstr>
      <vt:lpstr>Example – Outpatient Modernisation</vt:lpstr>
      <vt:lpstr>Example – Outpatient Modernisation</vt:lpstr>
      <vt:lpstr>Why do we need standards?  </vt:lpstr>
      <vt:lpstr>Why do we need standards?  </vt:lpstr>
      <vt:lpstr>Data Architecture</vt:lpstr>
      <vt:lpstr>Patient pathways</vt:lpstr>
      <vt:lpstr>Possible data items needed for a robust data set</vt:lpstr>
      <vt:lpstr>Data Governance and Secondary Use</vt:lpstr>
      <vt:lpstr>Working Group</vt:lpstr>
      <vt:lpstr>Next Steps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Mason (DHCW - Information Standards)</dc:creator>
  <cp:lastModifiedBy>Paul Mason (DHCW - Information Standards)</cp:lastModifiedBy>
  <cp:revision>4</cp:revision>
  <dcterms:created xsi:type="dcterms:W3CDTF">2026-05-06T15:03:50Z</dcterms:created>
  <dcterms:modified xsi:type="dcterms:W3CDTF">2026-06-19T11:50:42Z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0x0101002EB75C22E3ECAE49ADB7FF2DA52F74C3</vt:lpwstr>
  </property>
</Properties>
</file>