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56" r:id="rId5"/>
    <p:sldId id="1520" r:id="rId6"/>
    <p:sldId id="1547" r:id="rId7"/>
    <p:sldId id="1546" r:id="rId8"/>
    <p:sldId id="1524" r:id="rId9"/>
    <p:sldId id="1545" r:id="rId10"/>
    <p:sldId id="1544" r:id="rId11"/>
    <p:sldId id="1522" r:id="rId12"/>
    <p:sldId id="1535" r:id="rId13"/>
    <p:sldId id="1537" r:id="rId14"/>
    <p:sldId id="1534" r:id="rId15"/>
    <p:sldId id="1538" r:id="rId16"/>
    <p:sldId id="1530" r:id="rId17"/>
    <p:sldId id="1526" r:id="rId18"/>
    <p:sldId id="1548" r:id="rId19"/>
    <p:sldId id="1549" r:id="rId20"/>
    <p:sldId id="346" r:id="rId21"/>
    <p:sldId id="874" r:id="rId22"/>
    <p:sldId id="873" r:id="rId23"/>
    <p:sldId id="870" r:id="rId24"/>
    <p:sldId id="1543" r:id="rId25"/>
    <p:sldId id="1539" r:id="rId26"/>
    <p:sldId id="1550" r:id="rId27"/>
    <p:sldId id="154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4E82"/>
    <a:srgbClr val="489CC9"/>
    <a:srgbClr val="575756"/>
    <a:srgbClr val="325083"/>
    <a:srgbClr val="EBEBF3"/>
    <a:srgbClr val="5A4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E07090-BACA-475A-837C-E86BECF22AE8}" v="1885" dt="2026-06-21T21:49:06.2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89459" autoAdjust="0"/>
  </p:normalViewPr>
  <p:slideViewPr>
    <p:cSldViewPr snapToGrid="0">
      <p:cViewPr varScale="1">
        <p:scale>
          <a:sx n="56" d="100"/>
          <a:sy n="56" d="100"/>
        </p:scale>
        <p:origin x="10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thin Pugh (HEIW)" userId="04bd2bcc-d5c4-46fd-b5eb-676437695416" providerId="ADAL" clId="{4D774449-0003-46B4-959C-0D427A844E70}"/>
    <pc:docChg chg="undo custSel addSld delSld modSld sldOrd delMainMaster">
      <pc:chgData name="Gethin Pugh (HEIW)" userId="04bd2bcc-d5c4-46fd-b5eb-676437695416" providerId="ADAL" clId="{4D774449-0003-46B4-959C-0D427A844E70}" dt="2026-06-21T21:53:45.799" v="4983" actId="20577"/>
      <pc:docMkLst>
        <pc:docMk/>
      </pc:docMkLst>
      <pc:sldChg chg="addSp delSp modSp add mod modNotesTx">
        <pc:chgData name="Gethin Pugh (HEIW)" userId="04bd2bcc-d5c4-46fd-b5eb-676437695416" providerId="ADAL" clId="{4D774449-0003-46B4-959C-0D427A844E70}" dt="2026-06-21T21:10:58.497" v="4811" actId="27309"/>
        <pc:sldMkLst>
          <pc:docMk/>
          <pc:sldMk cId="3006260937" sldId="256"/>
        </pc:sldMkLst>
        <pc:spChg chg="add mod">
          <ac:chgData name="Gethin Pugh (HEIW)" userId="04bd2bcc-d5c4-46fd-b5eb-676437695416" providerId="ADAL" clId="{4D774449-0003-46B4-959C-0D427A844E70}" dt="2026-06-21T19:20:44.285" v="2328" actId="20577"/>
          <ac:spMkLst>
            <pc:docMk/>
            <pc:sldMk cId="3006260937" sldId="256"/>
            <ac:spMk id="3" creationId="{9360CA89-2739-822A-E3C0-43D174136C92}"/>
          </ac:spMkLst>
        </pc:spChg>
        <pc:spChg chg="del">
          <ac:chgData name="Gethin Pugh (HEIW)" userId="04bd2bcc-d5c4-46fd-b5eb-676437695416" providerId="ADAL" clId="{4D774449-0003-46B4-959C-0D427A844E70}" dt="2026-06-21T19:16:59.663" v="2312" actId="478"/>
          <ac:spMkLst>
            <pc:docMk/>
            <pc:sldMk cId="3006260937" sldId="256"/>
            <ac:spMk id="6" creationId="{2A99C22D-C396-4FB0-BBA0-DB474370F920}"/>
          </ac:spMkLst>
        </pc:spChg>
        <pc:spChg chg="mod">
          <ac:chgData name="Gethin Pugh (HEIW)" userId="04bd2bcc-d5c4-46fd-b5eb-676437695416" providerId="ADAL" clId="{4D774449-0003-46B4-959C-0D427A844E70}" dt="2026-06-21T19:16:50.387" v="2311" actId="1076"/>
          <ac:spMkLst>
            <pc:docMk/>
            <pc:sldMk cId="3006260937" sldId="256"/>
            <ac:spMk id="7" creationId="{45DC1062-2336-2940-8600-81C29A9AD377}"/>
          </ac:spMkLst>
        </pc:spChg>
        <pc:graphicFrameChg chg="add del modGraphic">
          <ac:chgData name="Gethin Pugh (HEIW)" userId="04bd2bcc-d5c4-46fd-b5eb-676437695416" providerId="ADAL" clId="{4D774449-0003-46B4-959C-0D427A844E70}" dt="2026-06-21T21:10:58.497" v="4811" actId="27309"/>
          <ac:graphicFrameMkLst>
            <pc:docMk/>
            <pc:sldMk cId="3006260937" sldId="256"/>
            <ac:graphicFrameMk id="5" creationId="{6B84162E-ABAA-DFA5-BB61-7F106A60044B}"/>
          </ac:graphicFrameMkLst>
        </pc:graphicFrameChg>
        <pc:picChg chg="add mod">
          <ac:chgData name="Gethin Pugh (HEIW)" userId="04bd2bcc-d5c4-46fd-b5eb-676437695416" providerId="ADAL" clId="{4D774449-0003-46B4-959C-0D427A844E70}" dt="2026-06-21T19:18:27.213" v="2315" actId="1076"/>
          <ac:picMkLst>
            <pc:docMk/>
            <pc:sldMk cId="3006260937" sldId="256"/>
            <ac:picMk id="2" creationId="{E127674B-9622-D5BA-E84A-A6F94517D4A3}"/>
          </ac:picMkLst>
        </pc:picChg>
      </pc:sldChg>
      <pc:sldChg chg="addSp delSp modSp add mod">
        <pc:chgData name="Gethin Pugh (HEIW)" userId="04bd2bcc-d5c4-46fd-b5eb-676437695416" providerId="ADAL" clId="{4D774449-0003-46B4-959C-0D427A844E70}" dt="2026-06-21T20:38:42.060" v="3761"/>
        <pc:sldMkLst>
          <pc:docMk/>
          <pc:sldMk cId="2008705197" sldId="346"/>
        </pc:sldMkLst>
        <pc:picChg chg="add mod">
          <ac:chgData name="Gethin Pugh (HEIW)" userId="04bd2bcc-d5c4-46fd-b5eb-676437695416" providerId="ADAL" clId="{4D774449-0003-46B4-959C-0D427A844E70}" dt="2026-06-21T20:38:42.060" v="3761"/>
          <ac:picMkLst>
            <pc:docMk/>
            <pc:sldMk cId="2008705197" sldId="346"/>
            <ac:picMk id="2" creationId="{0FCF7BF7-827E-51CF-46BC-67D1912F9F58}"/>
          </ac:picMkLst>
        </pc:picChg>
        <pc:picChg chg="del">
          <ac:chgData name="Gethin Pugh (HEIW)" userId="04bd2bcc-d5c4-46fd-b5eb-676437695416" providerId="ADAL" clId="{4D774449-0003-46B4-959C-0D427A844E70}" dt="2026-06-21T18:59:41.394" v="1627" actId="478"/>
          <ac:picMkLst>
            <pc:docMk/>
            <pc:sldMk cId="2008705197" sldId="346"/>
            <ac:picMk id="4" creationId="{91F76537-6778-57CF-A3F1-C50B49A86883}"/>
          </ac:picMkLst>
        </pc:picChg>
      </pc:sldChg>
      <pc:sldChg chg="addSp delSp modSp add mod">
        <pc:chgData name="Gethin Pugh (HEIW)" userId="04bd2bcc-d5c4-46fd-b5eb-676437695416" providerId="ADAL" clId="{4D774449-0003-46B4-959C-0D427A844E70}" dt="2026-06-21T20:38:53.150" v="3764"/>
        <pc:sldMkLst>
          <pc:docMk/>
          <pc:sldMk cId="2216316319" sldId="870"/>
        </pc:sldMkLst>
        <pc:spChg chg="del">
          <ac:chgData name="Gethin Pugh (HEIW)" userId="04bd2bcc-d5c4-46fd-b5eb-676437695416" providerId="ADAL" clId="{4D774449-0003-46B4-959C-0D427A844E70}" dt="2026-06-21T19:26:51.712" v="2512" actId="478"/>
          <ac:spMkLst>
            <pc:docMk/>
            <pc:sldMk cId="2216316319" sldId="870"/>
            <ac:spMk id="3" creationId="{A6B79BDF-C68C-0956-721A-CF446B327077}"/>
          </ac:spMkLst>
        </pc:spChg>
        <pc:spChg chg="add del mod">
          <ac:chgData name="Gethin Pugh (HEIW)" userId="04bd2bcc-d5c4-46fd-b5eb-676437695416" providerId="ADAL" clId="{4D774449-0003-46B4-959C-0D427A844E70}" dt="2026-06-21T19:26:53.747" v="2513" actId="478"/>
          <ac:spMkLst>
            <pc:docMk/>
            <pc:sldMk cId="2216316319" sldId="870"/>
            <ac:spMk id="19" creationId="{108ED307-3232-6327-5F7C-8397A34AFD3E}"/>
          </ac:spMkLst>
        </pc:spChg>
        <pc:picChg chg="del">
          <ac:chgData name="Gethin Pugh (HEIW)" userId="04bd2bcc-d5c4-46fd-b5eb-676437695416" providerId="ADAL" clId="{4D774449-0003-46B4-959C-0D427A844E70}" dt="2026-06-21T18:59:19.556" v="1624" actId="478"/>
          <ac:picMkLst>
            <pc:docMk/>
            <pc:sldMk cId="2216316319" sldId="870"/>
            <ac:picMk id="4" creationId="{BD5DD04C-8429-CB23-0C28-39034D943CB0}"/>
          </ac:picMkLst>
        </pc:picChg>
        <pc:picChg chg="add del mod">
          <ac:chgData name="Gethin Pugh (HEIW)" userId="04bd2bcc-d5c4-46fd-b5eb-676437695416" providerId="ADAL" clId="{4D774449-0003-46B4-959C-0D427A844E70}" dt="2026-06-21T19:28:41.479" v="2518" actId="478"/>
          <ac:picMkLst>
            <pc:docMk/>
            <pc:sldMk cId="2216316319" sldId="870"/>
            <ac:picMk id="5" creationId="{80731A51-89F2-17D0-49A9-0CD20530A05F}"/>
          </ac:picMkLst>
        </pc:picChg>
        <pc:picChg chg="add mod">
          <ac:chgData name="Gethin Pugh (HEIW)" userId="04bd2bcc-d5c4-46fd-b5eb-676437695416" providerId="ADAL" clId="{4D774449-0003-46B4-959C-0D427A844E70}" dt="2026-06-21T20:38:53.150" v="3764"/>
          <ac:picMkLst>
            <pc:docMk/>
            <pc:sldMk cId="2216316319" sldId="870"/>
            <ac:picMk id="21" creationId="{651CD9C2-AD00-CDDD-A7E8-29AEF5D7F51E}"/>
          </ac:picMkLst>
        </pc:picChg>
      </pc:sldChg>
      <pc:sldChg chg="delSp add del mod">
        <pc:chgData name="Gethin Pugh (HEIW)" userId="04bd2bcc-d5c4-46fd-b5eb-676437695416" providerId="ADAL" clId="{4D774449-0003-46B4-959C-0D427A844E70}" dt="2026-06-21T19:30:04.819" v="2524" actId="2696"/>
        <pc:sldMkLst>
          <pc:docMk/>
          <pc:sldMk cId="4202534598" sldId="871"/>
        </pc:sldMkLst>
        <pc:picChg chg="del">
          <ac:chgData name="Gethin Pugh (HEIW)" userId="04bd2bcc-d5c4-46fd-b5eb-676437695416" providerId="ADAL" clId="{4D774449-0003-46B4-959C-0D427A844E70}" dt="2026-06-21T18:59:15.295" v="1623" actId="478"/>
          <ac:picMkLst>
            <pc:docMk/>
            <pc:sldMk cId="4202534598" sldId="871"/>
            <ac:picMk id="4" creationId="{CC427132-F016-3E94-D987-14CD81DE3AFB}"/>
          </ac:picMkLst>
        </pc:picChg>
      </pc:sldChg>
      <pc:sldChg chg="addSp delSp modSp add mod">
        <pc:chgData name="Gethin Pugh (HEIW)" userId="04bd2bcc-d5c4-46fd-b5eb-676437695416" providerId="ADAL" clId="{4D774449-0003-46B4-959C-0D427A844E70}" dt="2026-06-21T20:38:50.001" v="3763"/>
        <pc:sldMkLst>
          <pc:docMk/>
          <pc:sldMk cId="410989922" sldId="873"/>
        </pc:sldMkLst>
        <pc:picChg chg="add mod">
          <ac:chgData name="Gethin Pugh (HEIW)" userId="04bd2bcc-d5c4-46fd-b5eb-676437695416" providerId="ADAL" clId="{4D774449-0003-46B4-959C-0D427A844E70}" dt="2026-06-21T20:38:50.001" v="3763"/>
          <ac:picMkLst>
            <pc:docMk/>
            <pc:sldMk cId="410989922" sldId="873"/>
            <ac:picMk id="2" creationId="{AEC1B01D-A123-B576-DBC5-818DFDFE885F}"/>
          </ac:picMkLst>
        </pc:picChg>
        <pc:picChg chg="del">
          <ac:chgData name="Gethin Pugh (HEIW)" userId="04bd2bcc-d5c4-46fd-b5eb-676437695416" providerId="ADAL" clId="{4D774449-0003-46B4-959C-0D427A844E70}" dt="2026-06-21T18:59:23.926" v="1625" actId="478"/>
          <ac:picMkLst>
            <pc:docMk/>
            <pc:sldMk cId="410989922" sldId="873"/>
            <ac:picMk id="4" creationId="{2A2E3668-1500-C327-3629-9A93F393D8AF}"/>
          </ac:picMkLst>
        </pc:picChg>
      </pc:sldChg>
      <pc:sldChg chg="addSp delSp modSp add mod">
        <pc:chgData name="Gethin Pugh (HEIW)" userId="04bd2bcc-d5c4-46fd-b5eb-676437695416" providerId="ADAL" clId="{4D774449-0003-46B4-959C-0D427A844E70}" dt="2026-06-21T20:38:46.848" v="3762"/>
        <pc:sldMkLst>
          <pc:docMk/>
          <pc:sldMk cId="3807347073" sldId="874"/>
        </pc:sldMkLst>
        <pc:picChg chg="add mod">
          <ac:chgData name="Gethin Pugh (HEIW)" userId="04bd2bcc-d5c4-46fd-b5eb-676437695416" providerId="ADAL" clId="{4D774449-0003-46B4-959C-0D427A844E70}" dt="2026-06-21T20:38:46.848" v="3762"/>
          <ac:picMkLst>
            <pc:docMk/>
            <pc:sldMk cId="3807347073" sldId="874"/>
            <ac:picMk id="2" creationId="{1AF0F8C0-6FE2-9AAB-F128-F562249EB94A}"/>
          </ac:picMkLst>
        </pc:picChg>
        <pc:picChg chg="del">
          <ac:chgData name="Gethin Pugh (HEIW)" userId="04bd2bcc-d5c4-46fd-b5eb-676437695416" providerId="ADAL" clId="{4D774449-0003-46B4-959C-0D427A844E70}" dt="2026-06-21T18:59:28.789" v="1626" actId="478"/>
          <ac:picMkLst>
            <pc:docMk/>
            <pc:sldMk cId="3807347073" sldId="874"/>
            <ac:picMk id="4" creationId="{DCCF045F-9E9D-85E0-BB1A-F26E28331851}"/>
          </ac:picMkLst>
        </pc:picChg>
      </pc:sldChg>
      <pc:sldChg chg="addSp delSp modSp add del mod setBg">
        <pc:chgData name="Gethin Pugh (HEIW)" userId="04bd2bcc-d5c4-46fd-b5eb-676437695416" providerId="ADAL" clId="{4D774449-0003-46B4-959C-0D427A844E70}" dt="2026-06-21T19:21:00.001" v="2329" actId="2696"/>
        <pc:sldMkLst>
          <pc:docMk/>
          <pc:sldMk cId="1899899819" sldId="1515"/>
        </pc:sldMkLst>
        <pc:spChg chg="mod">
          <ac:chgData name="Gethin Pugh (HEIW)" userId="04bd2bcc-d5c4-46fd-b5eb-676437695416" providerId="ADAL" clId="{4D774449-0003-46B4-959C-0D427A844E70}" dt="2026-06-21T19:12:13.368" v="2218" actId="26606"/>
          <ac:spMkLst>
            <pc:docMk/>
            <pc:sldMk cId="1899899819" sldId="1515"/>
            <ac:spMk id="2" creationId="{490D4DF7-56A2-1066-0E9B-669FC9247738}"/>
          </ac:spMkLst>
        </pc:spChg>
        <pc:spChg chg="mod">
          <ac:chgData name="Gethin Pugh (HEIW)" userId="04bd2bcc-d5c4-46fd-b5eb-676437695416" providerId="ADAL" clId="{4D774449-0003-46B4-959C-0D427A844E70}" dt="2026-06-21T19:12:13.368" v="2218" actId="26606"/>
          <ac:spMkLst>
            <pc:docMk/>
            <pc:sldMk cId="1899899819" sldId="1515"/>
            <ac:spMk id="8" creationId="{E337B37C-E286-0214-E3D9-DB897679C858}"/>
          </ac:spMkLst>
        </pc:spChg>
        <pc:spChg chg="add del">
          <ac:chgData name="Gethin Pugh (HEIW)" userId="04bd2bcc-d5c4-46fd-b5eb-676437695416" providerId="ADAL" clId="{4D774449-0003-46B4-959C-0D427A844E70}" dt="2026-06-21T19:12:13.368" v="2218" actId="26606"/>
          <ac:spMkLst>
            <pc:docMk/>
            <pc:sldMk cId="1899899819" sldId="1515"/>
            <ac:spMk id="1031" creationId="{9D25F302-27C5-414F-97F8-6EA0A6C028BA}"/>
          </ac:spMkLst>
        </pc:spChg>
        <pc:spChg chg="add del">
          <ac:chgData name="Gethin Pugh (HEIW)" userId="04bd2bcc-d5c4-46fd-b5eb-676437695416" providerId="ADAL" clId="{4D774449-0003-46B4-959C-0D427A844E70}" dt="2026-06-21T19:12:13.368" v="2218" actId="26606"/>
          <ac:spMkLst>
            <pc:docMk/>
            <pc:sldMk cId="1899899819" sldId="1515"/>
            <ac:spMk id="1033" creationId="{830A36F8-48C2-4842-A87B-8CE8DF4E7FD2}"/>
          </ac:spMkLst>
        </pc:spChg>
        <pc:spChg chg="add del">
          <ac:chgData name="Gethin Pugh (HEIW)" userId="04bd2bcc-d5c4-46fd-b5eb-676437695416" providerId="ADAL" clId="{4D774449-0003-46B4-959C-0D427A844E70}" dt="2026-06-21T19:12:13.368" v="2218" actId="26606"/>
          <ac:spMkLst>
            <pc:docMk/>
            <pc:sldMk cId="1899899819" sldId="1515"/>
            <ac:spMk id="1035" creationId="{086A5A31-B10A-4793-84D4-D785959AE5B8}"/>
          </ac:spMkLst>
        </pc:spChg>
        <pc:picChg chg="mod">
          <ac:chgData name="Gethin Pugh (HEIW)" userId="04bd2bcc-d5c4-46fd-b5eb-676437695416" providerId="ADAL" clId="{4D774449-0003-46B4-959C-0D427A844E70}" dt="2026-06-21T19:12:13.368" v="2218" actId="26606"/>
          <ac:picMkLst>
            <pc:docMk/>
            <pc:sldMk cId="1899899819" sldId="1515"/>
            <ac:picMk id="9" creationId="{2E9DFEA1-7E52-DB68-8B4F-701E5C46387D}"/>
          </ac:picMkLst>
        </pc:picChg>
        <pc:picChg chg="mod">
          <ac:chgData name="Gethin Pugh (HEIW)" userId="04bd2bcc-d5c4-46fd-b5eb-676437695416" providerId="ADAL" clId="{4D774449-0003-46B4-959C-0D427A844E70}" dt="2026-06-21T19:12:13.368" v="2218" actId="26606"/>
          <ac:picMkLst>
            <pc:docMk/>
            <pc:sldMk cId="1899899819" sldId="1515"/>
            <ac:picMk id="12" creationId="{201665FF-47EC-B62C-4A87-F38CDA4B5CEB}"/>
          </ac:picMkLst>
        </pc:picChg>
        <pc:picChg chg="add mod ord">
          <ac:chgData name="Gethin Pugh (HEIW)" userId="04bd2bcc-d5c4-46fd-b5eb-676437695416" providerId="ADAL" clId="{4D774449-0003-46B4-959C-0D427A844E70}" dt="2026-06-21T19:12:40.996" v="2222" actId="14100"/>
          <ac:picMkLst>
            <pc:docMk/>
            <pc:sldMk cId="1899899819" sldId="1515"/>
            <ac:picMk id="1026" creationId="{4D2E0A01-FDB4-9808-DCC8-06A38C570302}"/>
          </ac:picMkLst>
        </pc:picChg>
      </pc:sldChg>
      <pc:sldChg chg="add del">
        <pc:chgData name="Gethin Pugh (HEIW)" userId="04bd2bcc-d5c4-46fd-b5eb-676437695416" providerId="ADAL" clId="{4D774449-0003-46B4-959C-0D427A844E70}" dt="2026-06-21T18:26:15.158" v="978" actId="2696"/>
        <pc:sldMkLst>
          <pc:docMk/>
          <pc:sldMk cId="1855720438" sldId="1516"/>
        </pc:sldMkLst>
      </pc:sldChg>
      <pc:sldChg chg="add del">
        <pc:chgData name="Gethin Pugh (HEIW)" userId="04bd2bcc-d5c4-46fd-b5eb-676437695416" providerId="ADAL" clId="{4D774449-0003-46B4-959C-0D427A844E70}" dt="2026-06-21T18:25:19.401" v="973" actId="2696"/>
        <pc:sldMkLst>
          <pc:docMk/>
          <pc:sldMk cId="1755283635" sldId="1518"/>
        </pc:sldMkLst>
      </pc:sldChg>
      <pc:sldChg chg="addSp delSp modSp add mod ord addAnim delAnim modAnim">
        <pc:chgData name="Gethin Pugh (HEIW)" userId="04bd2bcc-d5c4-46fd-b5eb-676437695416" providerId="ADAL" clId="{4D774449-0003-46B4-959C-0D427A844E70}" dt="2026-06-21T21:53:33.490" v="4980" actId="20577"/>
        <pc:sldMkLst>
          <pc:docMk/>
          <pc:sldMk cId="1771123951" sldId="1520"/>
        </pc:sldMkLst>
        <pc:spChg chg="add del mod ord">
          <ac:chgData name="Gethin Pugh (HEIW)" userId="04bd2bcc-d5c4-46fd-b5eb-676437695416" providerId="ADAL" clId="{4D774449-0003-46B4-959C-0D427A844E70}" dt="2026-06-21T18:23:58.711" v="965" actId="478"/>
          <ac:spMkLst>
            <pc:docMk/>
            <pc:sldMk cId="1771123951" sldId="1520"/>
            <ac:spMk id="2" creationId="{2E5566F9-13AB-9658-BA56-9BD49C095A21}"/>
          </ac:spMkLst>
        </pc:spChg>
        <pc:spChg chg="add del mod">
          <ac:chgData name="Gethin Pugh (HEIW)" userId="04bd2bcc-d5c4-46fd-b5eb-676437695416" providerId="ADAL" clId="{4D774449-0003-46B4-959C-0D427A844E70}" dt="2026-06-21T18:24:07.149" v="967" actId="478"/>
          <ac:spMkLst>
            <pc:docMk/>
            <pc:sldMk cId="1771123951" sldId="1520"/>
            <ac:spMk id="4" creationId="{B1E42A87-919E-2DB3-C7E8-6CA7857C058F}"/>
          </ac:spMkLst>
        </pc:spChg>
        <pc:spChg chg="add mod">
          <ac:chgData name="Gethin Pugh (HEIW)" userId="04bd2bcc-d5c4-46fd-b5eb-676437695416" providerId="ADAL" clId="{4D774449-0003-46B4-959C-0D427A844E70}" dt="2026-06-21T21:53:33.490" v="4980" actId="20577"/>
          <ac:spMkLst>
            <pc:docMk/>
            <pc:sldMk cId="1771123951" sldId="1520"/>
            <ac:spMk id="5" creationId="{D8882A5E-CC2F-FD69-5870-2BDCDCADADBB}"/>
          </ac:spMkLst>
        </pc:spChg>
        <pc:spChg chg="del">
          <ac:chgData name="Gethin Pugh (HEIW)" userId="04bd2bcc-d5c4-46fd-b5eb-676437695416" providerId="ADAL" clId="{4D774449-0003-46B4-959C-0D427A844E70}" dt="2026-06-21T18:24:03.718" v="966" actId="478"/>
          <ac:spMkLst>
            <pc:docMk/>
            <pc:sldMk cId="1771123951" sldId="1520"/>
            <ac:spMk id="7" creationId="{31BBA2ED-888C-CB61-0D4E-E121CCC42D13}"/>
          </ac:spMkLst>
        </pc:spChg>
        <pc:spChg chg="add del mod">
          <ac:chgData name="Gethin Pugh (HEIW)" userId="04bd2bcc-d5c4-46fd-b5eb-676437695416" providerId="ADAL" clId="{4D774449-0003-46B4-959C-0D427A844E70}" dt="2026-06-21T18:51:14.349" v="1604" actId="478"/>
          <ac:spMkLst>
            <pc:docMk/>
            <pc:sldMk cId="1771123951" sldId="1520"/>
            <ac:spMk id="8" creationId="{78C25686-1F42-A0D1-7D90-683697B9EEBC}"/>
          </ac:spMkLst>
        </pc:spChg>
        <pc:spChg chg="mod">
          <ac:chgData name="Gethin Pugh (HEIW)" userId="04bd2bcc-d5c4-46fd-b5eb-676437695416" providerId="ADAL" clId="{4D774449-0003-46B4-959C-0D427A844E70}" dt="2026-06-21T18:26:20.908" v="979"/>
          <ac:spMkLst>
            <pc:docMk/>
            <pc:sldMk cId="1771123951" sldId="1520"/>
            <ac:spMk id="10" creationId="{8C8B0D64-661F-2673-70B5-0533DEEA4F50}"/>
          </ac:spMkLst>
        </pc:spChg>
        <pc:spChg chg="mod">
          <ac:chgData name="Gethin Pugh (HEIW)" userId="04bd2bcc-d5c4-46fd-b5eb-676437695416" providerId="ADAL" clId="{4D774449-0003-46B4-959C-0D427A844E70}" dt="2026-06-21T18:26:20.908" v="979"/>
          <ac:spMkLst>
            <pc:docMk/>
            <pc:sldMk cId="1771123951" sldId="1520"/>
            <ac:spMk id="11" creationId="{AA77C290-1B0C-91DC-5C11-B4267F9E353C}"/>
          </ac:spMkLst>
        </pc:spChg>
        <pc:spChg chg="mod">
          <ac:chgData name="Gethin Pugh (HEIW)" userId="04bd2bcc-d5c4-46fd-b5eb-676437695416" providerId="ADAL" clId="{4D774449-0003-46B4-959C-0D427A844E70}" dt="2026-06-21T18:26:20.908" v="979"/>
          <ac:spMkLst>
            <pc:docMk/>
            <pc:sldMk cId="1771123951" sldId="1520"/>
            <ac:spMk id="12" creationId="{7112A3BF-C5FF-ADF9-31FF-6D27738A331E}"/>
          </ac:spMkLst>
        </pc:spChg>
        <pc:spChg chg="add mod">
          <ac:chgData name="Gethin Pugh (HEIW)" userId="04bd2bcc-d5c4-46fd-b5eb-676437695416" providerId="ADAL" clId="{4D774449-0003-46B4-959C-0D427A844E70}" dt="2026-06-21T18:26:20.908" v="979"/>
          <ac:spMkLst>
            <pc:docMk/>
            <pc:sldMk cId="1771123951" sldId="1520"/>
            <ac:spMk id="14" creationId="{00672F76-F986-777A-16B7-19957D6F7138}"/>
          </ac:spMkLst>
        </pc:spChg>
        <pc:spChg chg="add mod">
          <ac:chgData name="Gethin Pugh (HEIW)" userId="04bd2bcc-d5c4-46fd-b5eb-676437695416" providerId="ADAL" clId="{4D774449-0003-46B4-959C-0D427A844E70}" dt="2026-06-21T18:26:20.908" v="979"/>
          <ac:spMkLst>
            <pc:docMk/>
            <pc:sldMk cId="1771123951" sldId="1520"/>
            <ac:spMk id="15" creationId="{2438C037-CA34-7194-608C-860B4ED2378E}"/>
          </ac:spMkLst>
        </pc:spChg>
        <pc:spChg chg="add mod">
          <ac:chgData name="Gethin Pugh (HEIW)" userId="04bd2bcc-d5c4-46fd-b5eb-676437695416" providerId="ADAL" clId="{4D774449-0003-46B4-959C-0D427A844E70}" dt="2026-06-21T18:26:20.908" v="979"/>
          <ac:spMkLst>
            <pc:docMk/>
            <pc:sldMk cId="1771123951" sldId="1520"/>
            <ac:spMk id="16" creationId="{6D2D4BFA-44F7-2353-11B1-6CF1B916AB1D}"/>
          </ac:spMkLst>
        </pc:spChg>
        <pc:spChg chg="add mod">
          <ac:chgData name="Gethin Pugh (HEIW)" userId="04bd2bcc-d5c4-46fd-b5eb-676437695416" providerId="ADAL" clId="{4D774449-0003-46B4-959C-0D427A844E70}" dt="2026-06-21T18:26:20.908" v="979"/>
          <ac:spMkLst>
            <pc:docMk/>
            <pc:sldMk cId="1771123951" sldId="1520"/>
            <ac:spMk id="17" creationId="{0103494D-A473-E370-C906-A5E4D9E70FFF}"/>
          </ac:spMkLst>
        </pc:spChg>
        <pc:spChg chg="add mod">
          <ac:chgData name="Gethin Pugh (HEIW)" userId="04bd2bcc-d5c4-46fd-b5eb-676437695416" providerId="ADAL" clId="{4D774449-0003-46B4-959C-0D427A844E70}" dt="2026-06-21T18:26:20.908" v="979"/>
          <ac:spMkLst>
            <pc:docMk/>
            <pc:sldMk cId="1771123951" sldId="1520"/>
            <ac:spMk id="18" creationId="{53E12854-8D25-9EAA-345C-B1B5FD428A82}"/>
          </ac:spMkLst>
        </pc:spChg>
        <pc:spChg chg="add mod">
          <ac:chgData name="Gethin Pugh (HEIW)" userId="04bd2bcc-d5c4-46fd-b5eb-676437695416" providerId="ADAL" clId="{4D774449-0003-46B4-959C-0D427A844E70}" dt="2026-06-21T18:26:20.908" v="979"/>
          <ac:spMkLst>
            <pc:docMk/>
            <pc:sldMk cId="1771123951" sldId="1520"/>
            <ac:spMk id="19" creationId="{8A1448AF-BCF3-5748-B09E-8627B919DA31}"/>
          </ac:spMkLst>
        </pc:spChg>
        <pc:spChg chg="add mod">
          <ac:chgData name="Gethin Pugh (HEIW)" userId="04bd2bcc-d5c4-46fd-b5eb-676437695416" providerId="ADAL" clId="{4D774449-0003-46B4-959C-0D427A844E70}" dt="2026-06-21T18:26:20.908" v="979"/>
          <ac:spMkLst>
            <pc:docMk/>
            <pc:sldMk cId="1771123951" sldId="1520"/>
            <ac:spMk id="20" creationId="{1456133E-B9EE-EA6D-DCD2-10A21839C2EF}"/>
          </ac:spMkLst>
        </pc:spChg>
        <pc:spChg chg="add mod">
          <ac:chgData name="Gethin Pugh (HEIW)" userId="04bd2bcc-d5c4-46fd-b5eb-676437695416" providerId="ADAL" clId="{4D774449-0003-46B4-959C-0D427A844E70}" dt="2026-06-21T18:33:57.640" v="1152"/>
          <ac:spMkLst>
            <pc:docMk/>
            <pc:sldMk cId="1771123951" sldId="1520"/>
            <ac:spMk id="21" creationId="{26764000-16EC-A682-A228-A6CA435C96AE}"/>
          </ac:spMkLst>
        </pc:spChg>
        <pc:spChg chg="add del mod">
          <ac:chgData name="Gethin Pugh (HEIW)" userId="04bd2bcc-d5c4-46fd-b5eb-676437695416" providerId="ADAL" clId="{4D774449-0003-46B4-959C-0D427A844E70}" dt="2026-06-21T18:51:17.998" v="1605" actId="478"/>
          <ac:spMkLst>
            <pc:docMk/>
            <pc:sldMk cId="1771123951" sldId="1520"/>
            <ac:spMk id="23" creationId="{4E80289D-ABFC-0714-BAD8-53D2FE27778A}"/>
          </ac:spMkLst>
        </pc:spChg>
        <pc:spChg chg="add mod">
          <ac:chgData name="Gethin Pugh (HEIW)" userId="04bd2bcc-d5c4-46fd-b5eb-676437695416" providerId="ADAL" clId="{4D774449-0003-46B4-959C-0D427A844E70}" dt="2026-06-21T18:51:19.310" v="1606"/>
          <ac:spMkLst>
            <pc:docMk/>
            <pc:sldMk cId="1771123951" sldId="1520"/>
            <ac:spMk id="24" creationId="{34ACAA58-F686-204E-2637-31A0199937CD}"/>
          </ac:spMkLst>
        </pc:spChg>
        <pc:graphicFrameChg chg="del mod modGraphic">
          <ac:chgData name="Gethin Pugh (HEIW)" userId="04bd2bcc-d5c4-46fd-b5eb-676437695416" providerId="ADAL" clId="{4D774449-0003-46B4-959C-0D427A844E70}" dt="2026-06-21T18:23:57.286" v="964" actId="478"/>
          <ac:graphicFrameMkLst>
            <pc:docMk/>
            <pc:sldMk cId="1771123951" sldId="1520"/>
            <ac:graphicFrameMk id="13" creationId="{5284650A-92C8-4FAB-C5AA-AA5E054C30E8}"/>
          </ac:graphicFrameMkLst>
        </pc:graphicFrameChg>
        <pc:picChg chg="add mod">
          <ac:chgData name="Gethin Pugh (HEIW)" userId="04bd2bcc-d5c4-46fd-b5eb-676437695416" providerId="ADAL" clId="{4D774449-0003-46B4-959C-0D427A844E70}" dt="2026-06-21T20:39:18.337" v="3770"/>
          <ac:picMkLst>
            <pc:docMk/>
            <pc:sldMk cId="1771123951" sldId="1520"/>
            <ac:picMk id="25" creationId="{17625106-D9BD-66D4-E035-8E66570C0438}"/>
          </ac:picMkLst>
        </pc:picChg>
      </pc:sldChg>
      <pc:sldChg chg="add del">
        <pc:chgData name="Gethin Pugh (HEIW)" userId="04bd2bcc-d5c4-46fd-b5eb-676437695416" providerId="ADAL" clId="{4D774449-0003-46B4-959C-0D427A844E70}" dt="2026-06-21T18:33:29.833" v="1150" actId="47"/>
        <pc:sldMkLst>
          <pc:docMk/>
          <pc:sldMk cId="122924042" sldId="1521"/>
        </pc:sldMkLst>
      </pc:sldChg>
      <pc:sldChg chg="addSp delSp modSp add mod modNotesTx">
        <pc:chgData name="Gethin Pugh (HEIW)" userId="04bd2bcc-d5c4-46fd-b5eb-676437695416" providerId="ADAL" clId="{4D774449-0003-46B4-959C-0D427A844E70}" dt="2026-06-21T20:38:12.228" v="3752"/>
        <pc:sldMkLst>
          <pc:docMk/>
          <pc:sldMk cId="3828142153" sldId="1522"/>
        </pc:sldMkLst>
        <pc:spChg chg="del">
          <ac:chgData name="Gethin Pugh (HEIW)" userId="04bd2bcc-d5c4-46fd-b5eb-676437695416" providerId="ADAL" clId="{4D774449-0003-46B4-959C-0D427A844E70}" dt="2026-06-21T18:39:47.178" v="1416" actId="478"/>
          <ac:spMkLst>
            <pc:docMk/>
            <pc:sldMk cId="3828142153" sldId="1522"/>
            <ac:spMk id="2" creationId="{C06987F3-AF22-0478-6976-A6CEBC24AD22}"/>
          </ac:spMkLst>
        </pc:spChg>
        <pc:spChg chg="add mod">
          <ac:chgData name="Gethin Pugh (HEIW)" userId="04bd2bcc-d5c4-46fd-b5eb-676437695416" providerId="ADAL" clId="{4D774449-0003-46B4-959C-0D427A844E70}" dt="2026-06-21T18:40:29.425" v="1420" actId="208"/>
          <ac:spMkLst>
            <pc:docMk/>
            <pc:sldMk cId="3828142153" sldId="1522"/>
            <ac:spMk id="3" creationId="{0037AFBC-0FF3-FEE0-5432-678E13F55822}"/>
          </ac:spMkLst>
        </pc:spChg>
        <pc:spChg chg="add del mod">
          <ac:chgData name="Gethin Pugh (HEIW)" userId="04bd2bcc-d5c4-46fd-b5eb-676437695416" providerId="ADAL" clId="{4D774449-0003-46B4-959C-0D427A844E70}" dt="2026-06-21T18:50:32.766" v="1596" actId="478"/>
          <ac:spMkLst>
            <pc:docMk/>
            <pc:sldMk cId="3828142153" sldId="1522"/>
            <ac:spMk id="5" creationId="{C00B0493-0827-7085-2CF2-E66613CBE21C}"/>
          </ac:spMkLst>
        </pc:spChg>
        <pc:spChg chg="del">
          <ac:chgData name="Gethin Pugh (HEIW)" userId="04bd2bcc-d5c4-46fd-b5eb-676437695416" providerId="ADAL" clId="{4D774449-0003-46B4-959C-0D427A844E70}" dt="2026-06-21T18:50:29.116" v="1595" actId="478"/>
          <ac:spMkLst>
            <pc:docMk/>
            <pc:sldMk cId="3828142153" sldId="1522"/>
            <ac:spMk id="7" creationId="{5F339840-699C-EA01-357E-85DE9874ED40}"/>
          </ac:spMkLst>
        </pc:spChg>
        <pc:spChg chg="add mod">
          <ac:chgData name="Gethin Pugh (HEIW)" userId="04bd2bcc-d5c4-46fd-b5eb-676437695416" providerId="ADAL" clId="{4D774449-0003-46B4-959C-0D427A844E70}" dt="2026-06-21T18:50:34.527" v="1597"/>
          <ac:spMkLst>
            <pc:docMk/>
            <pc:sldMk cId="3828142153" sldId="1522"/>
            <ac:spMk id="8" creationId="{87D2FE59-FA5D-1CAA-DF77-FF5C6DE5DD1A}"/>
          </ac:spMkLst>
        </pc:spChg>
        <pc:graphicFrameChg chg="modGraphic">
          <ac:chgData name="Gethin Pugh (HEIW)" userId="04bd2bcc-d5c4-46fd-b5eb-676437695416" providerId="ADAL" clId="{4D774449-0003-46B4-959C-0D427A844E70}" dt="2026-06-21T18:31:48.970" v="1148" actId="20577"/>
          <ac:graphicFrameMkLst>
            <pc:docMk/>
            <pc:sldMk cId="3828142153" sldId="1522"/>
            <ac:graphicFrameMk id="13" creationId="{2F641F8F-D239-5A48-A47D-E3AE4E0764B5}"/>
          </ac:graphicFrameMkLst>
        </pc:graphicFrameChg>
        <pc:picChg chg="add mod">
          <ac:chgData name="Gethin Pugh (HEIW)" userId="04bd2bcc-d5c4-46fd-b5eb-676437695416" providerId="ADAL" clId="{4D774449-0003-46B4-959C-0D427A844E70}" dt="2026-06-21T20:38:12.228" v="3752"/>
          <ac:picMkLst>
            <pc:docMk/>
            <pc:sldMk cId="3828142153" sldId="1522"/>
            <ac:picMk id="9" creationId="{F7741B42-EDA7-9A07-5F7D-C5AF06212C33}"/>
          </ac:picMkLst>
        </pc:picChg>
      </pc:sldChg>
      <pc:sldChg chg="addSp delSp modSp add del mod">
        <pc:chgData name="Gethin Pugh (HEIW)" userId="04bd2bcc-d5c4-46fd-b5eb-676437695416" providerId="ADAL" clId="{4D774449-0003-46B4-959C-0D427A844E70}" dt="2026-06-21T20:37:54.973" v="3750" actId="47"/>
        <pc:sldMkLst>
          <pc:docMk/>
          <pc:sldMk cId="230058114" sldId="1523"/>
        </pc:sldMkLst>
        <pc:spChg chg="add del mod">
          <ac:chgData name="Gethin Pugh (HEIW)" userId="04bd2bcc-d5c4-46fd-b5eb-676437695416" providerId="ADAL" clId="{4D774449-0003-46B4-959C-0D427A844E70}" dt="2026-06-21T18:50:46.854" v="1598" actId="478"/>
          <ac:spMkLst>
            <pc:docMk/>
            <pc:sldMk cId="230058114" sldId="1523"/>
            <ac:spMk id="2" creationId="{F52D1504-58E1-08E7-B3E3-85B35CC7A600}"/>
          </ac:spMkLst>
        </pc:spChg>
        <pc:spChg chg="add del mod">
          <ac:chgData name="Gethin Pugh (HEIW)" userId="04bd2bcc-d5c4-46fd-b5eb-676437695416" providerId="ADAL" clId="{4D774449-0003-46B4-959C-0D427A844E70}" dt="2026-06-21T18:50:50.081" v="1599" actId="478"/>
          <ac:spMkLst>
            <pc:docMk/>
            <pc:sldMk cId="230058114" sldId="1523"/>
            <ac:spMk id="4" creationId="{3E6E2988-4BD3-B16E-8E4B-624BD51CD469}"/>
          </ac:spMkLst>
        </pc:spChg>
        <pc:spChg chg="add mod">
          <ac:chgData name="Gethin Pugh (HEIW)" userId="04bd2bcc-d5c4-46fd-b5eb-676437695416" providerId="ADAL" clId="{4D774449-0003-46B4-959C-0D427A844E70}" dt="2026-06-21T18:50:51.222" v="1600"/>
          <ac:spMkLst>
            <pc:docMk/>
            <pc:sldMk cId="230058114" sldId="1523"/>
            <ac:spMk id="5" creationId="{652F0752-CD22-E1E1-444D-6E6A9AF81A34}"/>
          </ac:spMkLst>
        </pc:spChg>
      </pc:sldChg>
      <pc:sldChg chg="addSp delSp modSp add mod ord">
        <pc:chgData name="Gethin Pugh (HEIW)" userId="04bd2bcc-d5c4-46fd-b5eb-676437695416" providerId="ADAL" clId="{4D774449-0003-46B4-959C-0D427A844E70}" dt="2026-06-21T20:32:41.284" v="3614" actId="478"/>
        <pc:sldMkLst>
          <pc:docMk/>
          <pc:sldMk cId="1549641747" sldId="1524"/>
        </pc:sldMkLst>
        <pc:spChg chg="del mod topLvl">
          <ac:chgData name="Gethin Pugh (HEIW)" userId="04bd2bcc-d5c4-46fd-b5eb-676437695416" providerId="ADAL" clId="{4D774449-0003-46B4-959C-0D427A844E70}" dt="2026-06-21T20:32:22.763" v="3610" actId="478"/>
          <ac:spMkLst>
            <pc:docMk/>
            <pc:sldMk cId="1549641747" sldId="1524"/>
            <ac:spMk id="3" creationId="{3C99994A-4687-04C6-8BBA-A17565FB455F}"/>
          </ac:spMkLst>
        </pc:spChg>
        <pc:spChg chg="mod topLvl">
          <ac:chgData name="Gethin Pugh (HEIW)" userId="04bd2bcc-d5c4-46fd-b5eb-676437695416" providerId="ADAL" clId="{4D774449-0003-46B4-959C-0D427A844E70}" dt="2026-06-21T20:32:22.763" v="3610" actId="478"/>
          <ac:spMkLst>
            <pc:docMk/>
            <pc:sldMk cId="1549641747" sldId="1524"/>
            <ac:spMk id="4" creationId="{97760B05-0582-2CEA-6F90-712075896FC4}"/>
          </ac:spMkLst>
        </pc:spChg>
        <pc:spChg chg="del mod">
          <ac:chgData name="Gethin Pugh (HEIW)" userId="04bd2bcc-d5c4-46fd-b5eb-676437695416" providerId="ADAL" clId="{4D774449-0003-46B4-959C-0D427A844E70}" dt="2026-06-21T20:32:16.454" v="3609" actId="478"/>
          <ac:spMkLst>
            <pc:docMk/>
            <pc:sldMk cId="1549641747" sldId="1524"/>
            <ac:spMk id="5" creationId="{3C813BC3-1E81-E7C9-FDCA-A76442DA796F}"/>
          </ac:spMkLst>
        </pc:spChg>
        <pc:spChg chg="del">
          <ac:chgData name="Gethin Pugh (HEIW)" userId="04bd2bcc-d5c4-46fd-b5eb-676437695416" providerId="ADAL" clId="{4D774449-0003-46B4-959C-0D427A844E70}" dt="2026-06-21T20:21:23.791" v="2751" actId="478"/>
          <ac:spMkLst>
            <pc:docMk/>
            <pc:sldMk cId="1549641747" sldId="1524"/>
            <ac:spMk id="6" creationId="{5638B5C7-40AF-D74F-90CB-D2472E930E59}"/>
          </ac:spMkLst>
        </pc:spChg>
        <pc:spChg chg="add mod">
          <ac:chgData name="Gethin Pugh (HEIW)" userId="04bd2bcc-d5c4-46fd-b5eb-676437695416" providerId="ADAL" clId="{4D774449-0003-46B4-959C-0D427A844E70}" dt="2026-06-21T20:17:59.422" v="2642" actId="20577"/>
          <ac:spMkLst>
            <pc:docMk/>
            <pc:sldMk cId="1549641747" sldId="1524"/>
            <ac:spMk id="7" creationId="{AEB1BF7A-F7D8-4AE5-CC6B-D524A05B63D1}"/>
          </ac:spMkLst>
        </pc:spChg>
        <pc:spChg chg="add del mod">
          <ac:chgData name="Gethin Pugh (HEIW)" userId="04bd2bcc-d5c4-46fd-b5eb-676437695416" providerId="ADAL" clId="{4D774449-0003-46B4-959C-0D427A844E70}" dt="2026-06-21T20:32:26.920" v="3611" actId="478"/>
          <ac:spMkLst>
            <pc:docMk/>
            <pc:sldMk cId="1549641747" sldId="1524"/>
            <ac:spMk id="8" creationId="{D232761F-033B-5427-6C23-EF8223859A23}"/>
          </ac:spMkLst>
        </pc:spChg>
        <pc:spChg chg="add del mod">
          <ac:chgData name="Gethin Pugh (HEIW)" userId="04bd2bcc-d5c4-46fd-b5eb-676437695416" providerId="ADAL" clId="{4D774449-0003-46B4-959C-0D427A844E70}" dt="2026-06-21T20:32:36.952" v="3613" actId="478"/>
          <ac:spMkLst>
            <pc:docMk/>
            <pc:sldMk cId="1549641747" sldId="1524"/>
            <ac:spMk id="9" creationId="{2EA8232C-A891-4247-9C66-583EC36025AC}"/>
          </ac:spMkLst>
        </pc:spChg>
        <pc:spChg chg="add mod">
          <ac:chgData name="Gethin Pugh (HEIW)" userId="04bd2bcc-d5c4-46fd-b5eb-676437695416" providerId="ADAL" clId="{4D774449-0003-46B4-959C-0D427A844E70}" dt="2026-06-21T20:19:01.084" v="2713" actId="20577"/>
          <ac:spMkLst>
            <pc:docMk/>
            <pc:sldMk cId="1549641747" sldId="1524"/>
            <ac:spMk id="10" creationId="{C4A28C34-80BA-50F9-9955-BF2881DE1589}"/>
          </ac:spMkLst>
        </pc:spChg>
        <pc:spChg chg="add del mod">
          <ac:chgData name="Gethin Pugh (HEIW)" userId="04bd2bcc-d5c4-46fd-b5eb-676437695416" providerId="ADAL" clId="{4D774449-0003-46B4-959C-0D427A844E70}" dt="2026-06-21T20:32:32.006" v="3612" actId="478"/>
          <ac:spMkLst>
            <pc:docMk/>
            <pc:sldMk cId="1549641747" sldId="1524"/>
            <ac:spMk id="11" creationId="{806C27C3-57CA-B026-7F78-251CD3689DF8}"/>
          </ac:spMkLst>
        </pc:spChg>
        <pc:spChg chg="add del mod">
          <ac:chgData name="Gethin Pugh (HEIW)" userId="04bd2bcc-d5c4-46fd-b5eb-676437695416" providerId="ADAL" clId="{4D774449-0003-46B4-959C-0D427A844E70}" dt="2026-06-21T20:32:41.284" v="3614" actId="478"/>
          <ac:spMkLst>
            <pc:docMk/>
            <pc:sldMk cId="1549641747" sldId="1524"/>
            <ac:spMk id="12" creationId="{E5330759-BEB4-8725-3B03-04A5D7CFEA92}"/>
          </ac:spMkLst>
        </pc:spChg>
        <pc:spChg chg="add mod">
          <ac:chgData name="Gethin Pugh (HEIW)" userId="04bd2bcc-d5c4-46fd-b5eb-676437695416" providerId="ADAL" clId="{4D774449-0003-46B4-959C-0D427A844E70}" dt="2026-06-21T18:25:54.070" v="977"/>
          <ac:spMkLst>
            <pc:docMk/>
            <pc:sldMk cId="1549641747" sldId="1524"/>
            <ac:spMk id="13" creationId="{22721A25-5AFF-D193-0C18-10DBB7347332}"/>
          </ac:spMkLst>
        </pc:spChg>
        <pc:spChg chg="add del mod">
          <ac:chgData name="Gethin Pugh (HEIW)" userId="04bd2bcc-d5c4-46fd-b5eb-676437695416" providerId="ADAL" clId="{4D774449-0003-46B4-959C-0D427A844E70}" dt="2026-06-21T18:51:30.558" v="1607" actId="478"/>
          <ac:spMkLst>
            <pc:docMk/>
            <pc:sldMk cId="1549641747" sldId="1524"/>
            <ac:spMk id="14" creationId="{169E4152-8A12-07E6-E2BA-4622EAB2CFE5}"/>
          </ac:spMkLst>
        </pc:spChg>
        <pc:spChg chg="add del mod">
          <ac:chgData name="Gethin Pugh (HEIW)" userId="04bd2bcc-d5c4-46fd-b5eb-676437695416" providerId="ADAL" clId="{4D774449-0003-46B4-959C-0D427A844E70}" dt="2026-06-21T18:51:33.209" v="1608" actId="478"/>
          <ac:spMkLst>
            <pc:docMk/>
            <pc:sldMk cId="1549641747" sldId="1524"/>
            <ac:spMk id="16" creationId="{B2EE2ED1-2181-CC00-2FC0-6F5B504952AC}"/>
          </ac:spMkLst>
        </pc:spChg>
        <pc:spChg chg="add mod">
          <ac:chgData name="Gethin Pugh (HEIW)" userId="04bd2bcc-d5c4-46fd-b5eb-676437695416" providerId="ADAL" clId="{4D774449-0003-46B4-959C-0D427A844E70}" dt="2026-06-21T18:51:34.545" v="1609"/>
          <ac:spMkLst>
            <pc:docMk/>
            <pc:sldMk cId="1549641747" sldId="1524"/>
            <ac:spMk id="17" creationId="{051DFA36-8077-B88A-7DD0-15A5143B1315}"/>
          </ac:spMkLst>
        </pc:spChg>
        <pc:grpChg chg="del">
          <ac:chgData name="Gethin Pugh (HEIW)" userId="04bd2bcc-d5c4-46fd-b5eb-676437695416" providerId="ADAL" clId="{4D774449-0003-46B4-959C-0D427A844E70}" dt="2026-06-21T20:32:22.763" v="3610" actId="478"/>
          <ac:grpSpMkLst>
            <pc:docMk/>
            <pc:sldMk cId="1549641747" sldId="1524"/>
            <ac:grpSpMk id="2" creationId="{0F7CF6DE-3C1B-6F6E-AC36-5CC524867EA4}"/>
          </ac:grpSpMkLst>
        </pc:grpChg>
        <pc:picChg chg="add mod">
          <ac:chgData name="Gethin Pugh (HEIW)" userId="04bd2bcc-d5c4-46fd-b5eb-676437695416" providerId="ADAL" clId="{4D774449-0003-46B4-959C-0D427A844E70}" dt="2026-06-21T20:22:17.896" v="2754" actId="14100"/>
          <ac:picMkLst>
            <pc:docMk/>
            <pc:sldMk cId="1549641747" sldId="1524"/>
            <ac:picMk id="18" creationId="{BBC88640-288E-3732-3D0F-66049592E50F}"/>
          </ac:picMkLst>
        </pc:picChg>
      </pc:sldChg>
      <pc:sldChg chg="addSp delSp modSp add del mod">
        <pc:chgData name="Gethin Pugh (HEIW)" userId="04bd2bcc-d5c4-46fd-b5eb-676437695416" providerId="ADAL" clId="{4D774449-0003-46B4-959C-0D427A844E70}" dt="2026-06-21T20:37:52.229" v="3749" actId="47"/>
        <pc:sldMkLst>
          <pc:docMk/>
          <pc:sldMk cId="2710666760" sldId="1525"/>
        </pc:sldMkLst>
        <pc:spChg chg="add del mod">
          <ac:chgData name="Gethin Pugh (HEIW)" userId="04bd2bcc-d5c4-46fd-b5eb-676437695416" providerId="ADAL" clId="{4D774449-0003-46B4-959C-0D427A844E70}" dt="2026-06-21T18:51:01.843" v="1601" actId="478"/>
          <ac:spMkLst>
            <pc:docMk/>
            <pc:sldMk cId="2710666760" sldId="1525"/>
            <ac:spMk id="2" creationId="{A762389D-99E1-2C01-FB3D-93EBF60057C9}"/>
          </ac:spMkLst>
        </pc:spChg>
        <pc:spChg chg="add del mod">
          <ac:chgData name="Gethin Pugh (HEIW)" userId="04bd2bcc-d5c4-46fd-b5eb-676437695416" providerId="ADAL" clId="{4D774449-0003-46B4-959C-0D427A844E70}" dt="2026-06-21T18:51:05.387" v="1602" actId="478"/>
          <ac:spMkLst>
            <pc:docMk/>
            <pc:sldMk cId="2710666760" sldId="1525"/>
            <ac:spMk id="4" creationId="{2507AC0C-8DA1-5AB6-2CF3-E99D133815A0}"/>
          </ac:spMkLst>
        </pc:spChg>
        <pc:spChg chg="add mod">
          <ac:chgData name="Gethin Pugh (HEIW)" userId="04bd2bcc-d5c4-46fd-b5eb-676437695416" providerId="ADAL" clId="{4D774449-0003-46B4-959C-0D427A844E70}" dt="2026-06-21T18:51:07.117" v="1603"/>
          <ac:spMkLst>
            <pc:docMk/>
            <pc:sldMk cId="2710666760" sldId="1525"/>
            <ac:spMk id="5" creationId="{73F482DD-6739-B493-EB12-4A2EBC07D22A}"/>
          </ac:spMkLst>
        </pc:spChg>
      </pc:sldChg>
      <pc:sldChg chg="addSp delSp modSp add mod ord modAnim">
        <pc:chgData name="Gethin Pugh (HEIW)" userId="04bd2bcc-d5c4-46fd-b5eb-676437695416" providerId="ADAL" clId="{4D774449-0003-46B4-959C-0D427A844E70}" dt="2026-06-21T21:48:04.943" v="4971" actId="478"/>
        <pc:sldMkLst>
          <pc:docMk/>
          <pc:sldMk cId="2900812601" sldId="1526"/>
        </pc:sldMkLst>
        <pc:spChg chg="add del mod">
          <ac:chgData name="Gethin Pugh (HEIW)" userId="04bd2bcc-d5c4-46fd-b5eb-676437695416" providerId="ADAL" clId="{4D774449-0003-46B4-959C-0D427A844E70}" dt="2026-06-21T18:52:48.589" v="1615" actId="478"/>
          <ac:spMkLst>
            <pc:docMk/>
            <pc:sldMk cId="2900812601" sldId="1526"/>
            <ac:spMk id="2" creationId="{108E4AA3-DD16-848C-A8EC-3D4A66A1ED81}"/>
          </ac:spMkLst>
        </pc:spChg>
        <pc:spChg chg="add del mod">
          <ac:chgData name="Gethin Pugh (HEIW)" userId="04bd2bcc-d5c4-46fd-b5eb-676437695416" providerId="ADAL" clId="{4D774449-0003-46B4-959C-0D427A844E70}" dt="2026-06-21T18:52:50.785" v="1616" actId="478"/>
          <ac:spMkLst>
            <pc:docMk/>
            <pc:sldMk cId="2900812601" sldId="1526"/>
            <ac:spMk id="4" creationId="{E9EF71BD-510E-8A34-9D70-9A0250DFDBB1}"/>
          </ac:spMkLst>
        </pc:spChg>
        <pc:spChg chg="add mod">
          <ac:chgData name="Gethin Pugh (HEIW)" userId="04bd2bcc-d5c4-46fd-b5eb-676437695416" providerId="ADAL" clId="{4D774449-0003-46B4-959C-0D427A844E70}" dt="2026-06-21T18:52:52.403" v="1617"/>
          <ac:spMkLst>
            <pc:docMk/>
            <pc:sldMk cId="2900812601" sldId="1526"/>
            <ac:spMk id="5" creationId="{BD3D7DC8-8BB7-D2E1-0F7E-FF6B43AEA6D4}"/>
          </ac:spMkLst>
        </pc:spChg>
        <pc:picChg chg="add mod">
          <ac:chgData name="Gethin Pugh (HEIW)" userId="04bd2bcc-d5c4-46fd-b5eb-676437695416" providerId="ADAL" clId="{4D774449-0003-46B4-959C-0D427A844E70}" dt="2026-06-21T20:38:38.987" v="3760"/>
          <ac:picMkLst>
            <pc:docMk/>
            <pc:sldMk cId="2900812601" sldId="1526"/>
            <ac:picMk id="7" creationId="{831FDDC2-4259-491B-0EB9-AEDEF938E75C}"/>
          </ac:picMkLst>
        </pc:picChg>
        <pc:picChg chg="add del mod">
          <ac:chgData name="Gethin Pugh (HEIW)" userId="04bd2bcc-d5c4-46fd-b5eb-676437695416" providerId="ADAL" clId="{4D774449-0003-46B4-959C-0D427A844E70}" dt="2026-06-21T21:48:03.008" v="4970" actId="478"/>
          <ac:picMkLst>
            <pc:docMk/>
            <pc:sldMk cId="2900812601" sldId="1526"/>
            <ac:picMk id="9" creationId="{4E8DCFBD-DDD5-B54E-ED3D-752390C1E3CC}"/>
          </ac:picMkLst>
        </pc:picChg>
        <pc:picChg chg="add mod">
          <ac:chgData name="Gethin Pugh (HEIW)" userId="04bd2bcc-d5c4-46fd-b5eb-676437695416" providerId="ADAL" clId="{4D774449-0003-46B4-959C-0D427A844E70}" dt="2026-06-21T20:54:25.934" v="4747" actId="1076"/>
          <ac:picMkLst>
            <pc:docMk/>
            <pc:sldMk cId="2900812601" sldId="1526"/>
            <ac:picMk id="10" creationId="{D4852421-F995-87D9-EC5B-E6C5E44DFFDB}"/>
          </ac:picMkLst>
        </pc:picChg>
        <pc:picChg chg="add del mod">
          <ac:chgData name="Gethin Pugh (HEIW)" userId="04bd2bcc-d5c4-46fd-b5eb-676437695416" providerId="ADAL" clId="{4D774449-0003-46B4-959C-0D427A844E70}" dt="2026-06-21T21:48:04.943" v="4971" actId="478"/>
          <ac:picMkLst>
            <pc:docMk/>
            <pc:sldMk cId="2900812601" sldId="1526"/>
            <ac:picMk id="11" creationId="{5AE07099-F561-556E-86E7-F9AF2D20B6B4}"/>
          </ac:picMkLst>
        </pc:picChg>
      </pc:sldChg>
      <pc:sldChg chg="addSp modSp add del">
        <pc:chgData name="Gethin Pugh (HEIW)" userId="04bd2bcc-d5c4-46fd-b5eb-676437695416" providerId="ADAL" clId="{4D774449-0003-46B4-959C-0D427A844E70}" dt="2026-06-21T18:52:58.363" v="1618" actId="2696"/>
        <pc:sldMkLst>
          <pc:docMk/>
          <pc:sldMk cId="2448353882" sldId="1527"/>
        </pc:sldMkLst>
        <pc:spChg chg="add mod">
          <ac:chgData name="Gethin Pugh (HEIW)" userId="04bd2bcc-d5c4-46fd-b5eb-676437695416" providerId="ADAL" clId="{4D774449-0003-46B4-959C-0D427A844E70}" dt="2026-06-21T18:34:23.148" v="1156"/>
          <ac:spMkLst>
            <pc:docMk/>
            <pc:sldMk cId="2448353882" sldId="1527"/>
            <ac:spMk id="2" creationId="{22C1A137-7BE7-FD8F-D21A-0321AE0EC07C}"/>
          </ac:spMkLst>
        </pc:spChg>
      </pc:sldChg>
      <pc:sldChg chg="addSp modSp add del">
        <pc:chgData name="Gethin Pugh (HEIW)" userId="04bd2bcc-d5c4-46fd-b5eb-676437695416" providerId="ADAL" clId="{4D774449-0003-46B4-959C-0D427A844E70}" dt="2026-06-21T18:53:01.834" v="1619" actId="2696"/>
        <pc:sldMkLst>
          <pc:docMk/>
          <pc:sldMk cId="2929803715" sldId="1528"/>
        </pc:sldMkLst>
        <pc:spChg chg="add mod">
          <ac:chgData name="Gethin Pugh (HEIW)" userId="04bd2bcc-d5c4-46fd-b5eb-676437695416" providerId="ADAL" clId="{4D774449-0003-46B4-959C-0D427A844E70}" dt="2026-06-21T18:34:26.957" v="1157"/>
          <ac:spMkLst>
            <pc:docMk/>
            <pc:sldMk cId="2929803715" sldId="1528"/>
            <ac:spMk id="2" creationId="{CF1DBE14-23EE-C96D-B3AA-77E0E40C700B}"/>
          </ac:spMkLst>
        </pc:spChg>
      </pc:sldChg>
      <pc:sldChg chg="add del">
        <pc:chgData name="Gethin Pugh (HEIW)" userId="04bd2bcc-d5c4-46fd-b5eb-676437695416" providerId="ADAL" clId="{4D774449-0003-46B4-959C-0D427A844E70}" dt="2026-06-21T18:33:29.833" v="1150" actId="47"/>
        <pc:sldMkLst>
          <pc:docMk/>
          <pc:sldMk cId="3742432696" sldId="1529"/>
        </pc:sldMkLst>
      </pc:sldChg>
      <pc:sldChg chg="addSp delSp modSp add mod">
        <pc:chgData name="Gethin Pugh (HEIW)" userId="04bd2bcc-d5c4-46fd-b5eb-676437695416" providerId="ADAL" clId="{4D774449-0003-46B4-959C-0D427A844E70}" dt="2026-06-21T21:00:33.045" v="4768" actId="20577"/>
        <pc:sldMkLst>
          <pc:docMk/>
          <pc:sldMk cId="2671523343" sldId="1530"/>
        </pc:sldMkLst>
        <pc:spChg chg="add mod">
          <ac:chgData name="Gethin Pugh (HEIW)" userId="04bd2bcc-d5c4-46fd-b5eb-676437695416" providerId="ADAL" clId="{4D774449-0003-46B4-959C-0D427A844E70}" dt="2026-06-21T18:44:38.173" v="1506" actId="20577"/>
          <ac:spMkLst>
            <pc:docMk/>
            <pc:sldMk cId="2671523343" sldId="1530"/>
            <ac:spMk id="3" creationId="{A0CCAB78-CC62-7BD4-A90C-6D720167F251}"/>
          </ac:spMkLst>
        </pc:spChg>
        <pc:spChg chg="add del mod">
          <ac:chgData name="Gethin Pugh (HEIW)" userId="04bd2bcc-d5c4-46fd-b5eb-676437695416" providerId="ADAL" clId="{4D774449-0003-46B4-959C-0D427A844E70}" dt="2026-06-21T18:48:26.455" v="1573" actId="478"/>
          <ac:spMkLst>
            <pc:docMk/>
            <pc:sldMk cId="2671523343" sldId="1530"/>
            <ac:spMk id="5" creationId="{5D4A9E54-3D8B-B242-4CAB-45BFF4CF0F89}"/>
          </ac:spMkLst>
        </pc:spChg>
        <pc:spChg chg="del">
          <ac:chgData name="Gethin Pugh (HEIW)" userId="04bd2bcc-d5c4-46fd-b5eb-676437695416" providerId="ADAL" clId="{4D774449-0003-46B4-959C-0D427A844E70}" dt="2026-06-21T18:48:23.299" v="1572" actId="478"/>
          <ac:spMkLst>
            <pc:docMk/>
            <pc:sldMk cId="2671523343" sldId="1530"/>
            <ac:spMk id="7" creationId="{FCE698A3-A49D-47A5-870F-F361368133C7}"/>
          </ac:spMkLst>
        </pc:spChg>
        <pc:spChg chg="add mod">
          <ac:chgData name="Gethin Pugh (HEIW)" userId="04bd2bcc-d5c4-46fd-b5eb-676437695416" providerId="ADAL" clId="{4D774449-0003-46B4-959C-0D427A844E70}" dt="2026-06-21T18:48:40.949" v="1574"/>
          <ac:spMkLst>
            <pc:docMk/>
            <pc:sldMk cId="2671523343" sldId="1530"/>
            <ac:spMk id="8" creationId="{AE2DFB18-2B5F-212D-AAF3-5FF5BE8199F5}"/>
          </ac:spMkLst>
        </pc:spChg>
        <pc:spChg chg="add mod">
          <ac:chgData name="Gethin Pugh (HEIW)" userId="04bd2bcc-d5c4-46fd-b5eb-676437695416" providerId="ADAL" clId="{4D774449-0003-46B4-959C-0D427A844E70}" dt="2026-06-21T18:48:40.949" v="1574"/>
          <ac:spMkLst>
            <pc:docMk/>
            <pc:sldMk cId="2671523343" sldId="1530"/>
            <ac:spMk id="9" creationId="{3948BC87-4C6D-4D57-0476-EF54E2C7452E}"/>
          </ac:spMkLst>
        </pc:spChg>
        <pc:graphicFrameChg chg="modGraphic">
          <ac:chgData name="Gethin Pugh (HEIW)" userId="04bd2bcc-d5c4-46fd-b5eb-676437695416" providerId="ADAL" clId="{4D774449-0003-46B4-959C-0D427A844E70}" dt="2026-06-21T21:00:33.045" v="4768" actId="20577"/>
          <ac:graphicFrameMkLst>
            <pc:docMk/>
            <pc:sldMk cId="2671523343" sldId="1530"/>
            <ac:graphicFrameMk id="13" creationId="{B624BABF-60A7-A7B6-3209-8B0903B061DC}"/>
          </ac:graphicFrameMkLst>
        </pc:graphicFrameChg>
        <pc:picChg chg="add mod">
          <ac:chgData name="Gethin Pugh (HEIW)" userId="04bd2bcc-d5c4-46fd-b5eb-676437695416" providerId="ADAL" clId="{4D774449-0003-46B4-959C-0D427A844E70}" dt="2026-06-21T20:38:29.816" v="3757"/>
          <ac:picMkLst>
            <pc:docMk/>
            <pc:sldMk cId="2671523343" sldId="1530"/>
            <ac:picMk id="10" creationId="{387974F5-2C71-8117-3A73-D420D78843E0}"/>
          </ac:picMkLst>
        </pc:picChg>
      </pc:sldChg>
      <pc:sldChg chg="addSp delSp modSp add del mod">
        <pc:chgData name="Gethin Pugh (HEIW)" userId="04bd2bcc-d5c4-46fd-b5eb-676437695416" providerId="ADAL" clId="{4D774449-0003-46B4-959C-0D427A844E70}" dt="2026-06-21T20:59:25.957" v="4757" actId="47"/>
        <pc:sldMkLst>
          <pc:docMk/>
          <pc:sldMk cId="3654996965" sldId="1531"/>
        </pc:sldMkLst>
        <pc:spChg chg="add del mod">
          <ac:chgData name="Gethin Pugh (HEIW)" userId="04bd2bcc-d5c4-46fd-b5eb-676437695416" providerId="ADAL" clId="{4D774449-0003-46B4-959C-0D427A844E70}" dt="2026-06-21T18:48:53.257" v="1576" actId="478"/>
          <ac:spMkLst>
            <pc:docMk/>
            <pc:sldMk cId="3654996965" sldId="1531"/>
            <ac:spMk id="4" creationId="{CEB14BAD-C5F0-07DE-F08F-0CB01DEBE1CA}"/>
          </ac:spMkLst>
        </pc:spChg>
        <pc:spChg chg="del">
          <ac:chgData name="Gethin Pugh (HEIW)" userId="04bd2bcc-d5c4-46fd-b5eb-676437695416" providerId="ADAL" clId="{4D774449-0003-46B4-959C-0D427A844E70}" dt="2026-06-21T18:48:50.344" v="1575" actId="478"/>
          <ac:spMkLst>
            <pc:docMk/>
            <pc:sldMk cId="3654996965" sldId="1531"/>
            <ac:spMk id="7" creationId="{B4D9262B-BB4F-A5F3-D59F-0141AB5A75D6}"/>
          </ac:spMkLst>
        </pc:spChg>
        <pc:picChg chg="add mod">
          <ac:chgData name="Gethin Pugh (HEIW)" userId="04bd2bcc-d5c4-46fd-b5eb-676437695416" providerId="ADAL" clId="{4D774449-0003-46B4-959C-0D427A844E70}" dt="2026-06-21T20:38:33.517" v="3758"/>
          <ac:picMkLst>
            <pc:docMk/>
            <pc:sldMk cId="3654996965" sldId="1531"/>
            <ac:picMk id="5" creationId="{13BF66AC-119A-F46A-C1F8-876B6E6843CF}"/>
          </ac:picMkLst>
        </pc:picChg>
      </pc:sldChg>
      <pc:sldChg chg="addSp delSp modSp add del mod">
        <pc:chgData name="Gethin Pugh (HEIW)" userId="04bd2bcc-d5c4-46fd-b5eb-676437695416" providerId="ADAL" clId="{4D774449-0003-46B4-959C-0D427A844E70}" dt="2026-06-21T20:59:28.323" v="4758" actId="47"/>
        <pc:sldMkLst>
          <pc:docMk/>
          <pc:sldMk cId="2413831795" sldId="1532"/>
        </pc:sldMkLst>
        <pc:spChg chg="add del mod">
          <ac:chgData name="Gethin Pugh (HEIW)" userId="04bd2bcc-d5c4-46fd-b5eb-676437695416" providerId="ADAL" clId="{4D774449-0003-46B4-959C-0D427A844E70}" dt="2026-06-21T18:52:26.433" v="1611" actId="478"/>
          <ac:spMkLst>
            <pc:docMk/>
            <pc:sldMk cId="2413831795" sldId="1532"/>
            <ac:spMk id="4" creationId="{06A5C458-9FF4-8C8D-7D38-98A896581152}"/>
          </ac:spMkLst>
        </pc:spChg>
        <pc:spChg chg="add mod">
          <ac:chgData name="Gethin Pugh (HEIW)" userId="04bd2bcc-d5c4-46fd-b5eb-676437695416" providerId="ADAL" clId="{4D774449-0003-46B4-959C-0D427A844E70}" dt="2026-06-21T18:52:27.636" v="1612"/>
          <ac:spMkLst>
            <pc:docMk/>
            <pc:sldMk cId="2413831795" sldId="1532"/>
            <ac:spMk id="5" creationId="{7B2EC350-28CD-7723-AB84-C6231BB6CC03}"/>
          </ac:spMkLst>
        </pc:spChg>
        <pc:spChg chg="del">
          <ac:chgData name="Gethin Pugh (HEIW)" userId="04bd2bcc-d5c4-46fd-b5eb-676437695416" providerId="ADAL" clId="{4D774449-0003-46B4-959C-0D427A844E70}" dt="2026-06-21T18:52:23.409" v="1610" actId="478"/>
          <ac:spMkLst>
            <pc:docMk/>
            <pc:sldMk cId="2413831795" sldId="1532"/>
            <ac:spMk id="7" creationId="{68007E60-F757-4C87-E5C9-E476B12EF8D6}"/>
          </ac:spMkLst>
        </pc:spChg>
        <pc:picChg chg="add mod">
          <ac:chgData name="Gethin Pugh (HEIW)" userId="04bd2bcc-d5c4-46fd-b5eb-676437695416" providerId="ADAL" clId="{4D774449-0003-46B4-959C-0D427A844E70}" dt="2026-06-21T20:38:36.036" v="3759"/>
          <ac:picMkLst>
            <pc:docMk/>
            <pc:sldMk cId="2413831795" sldId="1532"/>
            <ac:picMk id="8" creationId="{69822352-C56C-2395-F00B-9B6382115499}"/>
          </ac:picMkLst>
        </pc:picChg>
      </pc:sldChg>
      <pc:sldChg chg="addSp delSp modSp add del mod">
        <pc:chgData name="Gethin Pugh (HEIW)" userId="04bd2bcc-d5c4-46fd-b5eb-676437695416" providerId="ADAL" clId="{4D774449-0003-46B4-959C-0D427A844E70}" dt="2026-06-21T18:52:41.170" v="1614" actId="2696"/>
        <pc:sldMkLst>
          <pc:docMk/>
          <pc:sldMk cId="549747565" sldId="1533"/>
        </pc:sldMkLst>
        <pc:spChg chg="add mod">
          <ac:chgData name="Gethin Pugh (HEIW)" userId="04bd2bcc-d5c4-46fd-b5eb-676437695416" providerId="ADAL" clId="{4D774449-0003-46B4-959C-0D427A844E70}" dt="2026-06-21T18:52:35.618" v="1613" actId="478"/>
          <ac:spMkLst>
            <pc:docMk/>
            <pc:sldMk cId="549747565" sldId="1533"/>
            <ac:spMk id="4" creationId="{DF8223AD-B1D7-FBA1-02FE-B3068EB4217B}"/>
          </ac:spMkLst>
        </pc:spChg>
        <pc:spChg chg="del">
          <ac:chgData name="Gethin Pugh (HEIW)" userId="04bd2bcc-d5c4-46fd-b5eb-676437695416" providerId="ADAL" clId="{4D774449-0003-46B4-959C-0D427A844E70}" dt="2026-06-21T18:52:35.618" v="1613" actId="478"/>
          <ac:spMkLst>
            <pc:docMk/>
            <pc:sldMk cId="549747565" sldId="1533"/>
            <ac:spMk id="7" creationId="{ED55463B-B069-F923-7711-D218D32ACD0A}"/>
          </ac:spMkLst>
        </pc:spChg>
      </pc:sldChg>
      <pc:sldChg chg="addSp delSp modSp add mod">
        <pc:chgData name="Gethin Pugh (HEIW)" userId="04bd2bcc-d5c4-46fd-b5eb-676437695416" providerId="ADAL" clId="{4D774449-0003-46B4-959C-0D427A844E70}" dt="2026-06-21T21:00:04.402" v="4764" actId="20577"/>
        <pc:sldMkLst>
          <pc:docMk/>
          <pc:sldMk cId="2854153270" sldId="1534"/>
        </pc:sldMkLst>
        <pc:spChg chg="add del mod">
          <ac:chgData name="Gethin Pugh (HEIW)" userId="04bd2bcc-d5c4-46fd-b5eb-676437695416" providerId="ADAL" clId="{4D774449-0003-46B4-959C-0D427A844E70}" dt="2026-06-21T18:49:50.292" v="1587" actId="478"/>
          <ac:spMkLst>
            <pc:docMk/>
            <pc:sldMk cId="2854153270" sldId="1534"/>
            <ac:spMk id="4" creationId="{1B204A7C-D3E2-2162-5BC7-A4EE5EBA9E02}"/>
          </ac:spMkLst>
        </pc:spChg>
        <pc:spChg chg="add mod">
          <ac:chgData name="Gethin Pugh (HEIW)" userId="04bd2bcc-d5c4-46fd-b5eb-676437695416" providerId="ADAL" clId="{4D774449-0003-46B4-959C-0D427A844E70}" dt="2026-06-21T18:49:51.865" v="1588"/>
          <ac:spMkLst>
            <pc:docMk/>
            <pc:sldMk cId="2854153270" sldId="1534"/>
            <ac:spMk id="5" creationId="{F330A975-E196-8BE4-773B-0783CA0F2880}"/>
          </ac:spMkLst>
        </pc:spChg>
        <pc:spChg chg="del">
          <ac:chgData name="Gethin Pugh (HEIW)" userId="04bd2bcc-d5c4-46fd-b5eb-676437695416" providerId="ADAL" clId="{4D774449-0003-46B4-959C-0D427A844E70}" dt="2026-06-21T18:49:46.601" v="1586" actId="478"/>
          <ac:spMkLst>
            <pc:docMk/>
            <pc:sldMk cId="2854153270" sldId="1534"/>
            <ac:spMk id="7" creationId="{079FF500-2EEE-4E57-219B-E2C51F54E1D6}"/>
          </ac:spMkLst>
        </pc:spChg>
        <pc:graphicFrameChg chg="modGraphic">
          <ac:chgData name="Gethin Pugh (HEIW)" userId="04bd2bcc-d5c4-46fd-b5eb-676437695416" providerId="ADAL" clId="{4D774449-0003-46B4-959C-0D427A844E70}" dt="2026-06-21T21:00:04.402" v="4764" actId="20577"/>
          <ac:graphicFrameMkLst>
            <pc:docMk/>
            <pc:sldMk cId="2854153270" sldId="1534"/>
            <ac:graphicFrameMk id="13" creationId="{37858213-9990-EC46-32C2-664352089CBA}"/>
          </ac:graphicFrameMkLst>
        </pc:graphicFrameChg>
        <pc:picChg chg="add mod">
          <ac:chgData name="Gethin Pugh (HEIW)" userId="04bd2bcc-d5c4-46fd-b5eb-676437695416" providerId="ADAL" clId="{4D774449-0003-46B4-959C-0D427A844E70}" dt="2026-06-21T20:38:21.852" v="3755"/>
          <ac:picMkLst>
            <pc:docMk/>
            <pc:sldMk cId="2854153270" sldId="1534"/>
            <ac:picMk id="8" creationId="{0C86B338-325D-3B57-44FB-5EB60B5BAC67}"/>
          </ac:picMkLst>
        </pc:picChg>
      </pc:sldChg>
      <pc:sldChg chg="addSp delSp modSp add mod">
        <pc:chgData name="Gethin Pugh (HEIW)" userId="04bd2bcc-d5c4-46fd-b5eb-676437695416" providerId="ADAL" clId="{4D774449-0003-46B4-959C-0D427A844E70}" dt="2026-06-21T20:38:15.191" v="3753"/>
        <pc:sldMkLst>
          <pc:docMk/>
          <pc:sldMk cId="2220482161" sldId="1535"/>
        </pc:sldMkLst>
        <pc:spChg chg="add mod">
          <ac:chgData name="Gethin Pugh (HEIW)" userId="04bd2bcc-d5c4-46fd-b5eb-676437695416" providerId="ADAL" clId="{4D774449-0003-46B4-959C-0D427A844E70}" dt="2026-06-21T18:41:14.401" v="1424" actId="14100"/>
          <ac:spMkLst>
            <pc:docMk/>
            <pc:sldMk cId="2220482161" sldId="1535"/>
            <ac:spMk id="2" creationId="{8B70CCC7-92CB-892A-DB67-AF00F926B4F8}"/>
          </ac:spMkLst>
        </pc:spChg>
        <pc:spChg chg="add del mod">
          <ac:chgData name="Gethin Pugh (HEIW)" userId="04bd2bcc-d5c4-46fd-b5eb-676437695416" providerId="ADAL" clId="{4D774449-0003-46B4-959C-0D427A844E70}" dt="2026-06-21T18:50:19.699" v="1593" actId="478"/>
          <ac:spMkLst>
            <pc:docMk/>
            <pc:sldMk cId="2220482161" sldId="1535"/>
            <ac:spMk id="4" creationId="{BCF67CF7-6E2E-6534-5F6E-3572665E2E53}"/>
          </ac:spMkLst>
        </pc:spChg>
        <pc:spChg chg="add mod">
          <ac:chgData name="Gethin Pugh (HEIW)" userId="04bd2bcc-d5c4-46fd-b5eb-676437695416" providerId="ADAL" clId="{4D774449-0003-46B4-959C-0D427A844E70}" dt="2026-06-21T18:50:21.171" v="1594"/>
          <ac:spMkLst>
            <pc:docMk/>
            <pc:sldMk cId="2220482161" sldId="1535"/>
            <ac:spMk id="5" creationId="{BE2DF773-62B4-F88A-9790-74CC948089BB}"/>
          </ac:spMkLst>
        </pc:spChg>
        <pc:spChg chg="del">
          <ac:chgData name="Gethin Pugh (HEIW)" userId="04bd2bcc-d5c4-46fd-b5eb-676437695416" providerId="ADAL" clId="{4D774449-0003-46B4-959C-0D427A844E70}" dt="2026-06-21T18:50:16.700" v="1592" actId="478"/>
          <ac:spMkLst>
            <pc:docMk/>
            <pc:sldMk cId="2220482161" sldId="1535"/>
            <ac:spMk id="7" creationId="{3E720CD8-13F3-74CE-0490-35E92C81EA32}"/>
          </ac:spMkLst>
        </pc:spChg>
        <pc:picChg chg="add mod">
          <ac:chgData name="Gethin Pugh (HEIW)" userId="04bd2bcc-d5c4-46fd-b5eb-676437695416" providerId="ADAL" clId="{4D774449-0003-46B4-959C-0D427A844E70}" dt="2026-06-21T20:38:15.191" v="3753"/>
          <ac:picMkLst>
            <pc:docMk/>
            <pc:sldMk cId="2220482161" sldId="1535"/>
            <ac:picMk id="8" creationId="{DDB93003-6DB4-E34F-9042-1F9A74386CA9}"/>
          </ac:picMkLst>
        </pc:picChg>
      </pc:sldChg>
      <pc:sldChg chg="add del">
        <pc:chgData name="Gethin Pugh (HEIW)" userId="04bd2bcc-d5c4-46fd-b5eb-676437695416" providerId="ADAL" clId="{4D774449-0003-46B4-959C-0D427A844E70}" dt="2026-06-21T18:42:01.648" v="1425" actId="47"/>
        <pc:sldMkLst>
          <pc:docMk/>
          <pc:sldMk cId="434194652" sldId="1536"/>
        </pc:sldMkLst>
      </pc:sldChg>
      <pc:sldChg chg="addSp delSp modSp add mod">
        <pc:chgData name="Gethin Pugh (HEIW)" userId="04bd2bcc-d5c4-46fd-b5eb-676437695416" providerId="ADAL" clId="{4D774449-0003-46B4-959C-0D427A844E70}" dt="2026-06-21T20:59:51.694" v="4762" actId="20577"/>
        <pc:sldMkLst>
          <pc:docMk/>
          <pc:sldMk cId="2875250096" sldId="1537"/>
        </pc:sldMkLst>
        <pc:spChg chg="add del mod">
          <ac:chgData name="Gethin Pugh (HEIW)" userId="04bd2bcc-d5c4-46fd-b5eb-676437695416" providerId="ADAL" clId="{4D774449-0003-46B4-959C-0D427A844E70}" dt="2026-06-21T18:50:03.122" v="1590" actId="478"/>
          <ac:spMkLst>
            <pc:docMk/>
            <pc:sldMk cId="2875250096" sldId="1537"/>
            <ac:spMk id="3" creationId="{08E93932-953D-C36C-2303-6A23811C8C75}"/>
          </ac:spMkLst>
        </pc:spChg>
        <pc:spChg chg="add mod">
          <ac:chgData name="Gethin Pugh (HEIW)" userId="04bd2bcc-d5c4-46fd-b5eb-676437695416" providerId="ADAL" clId="{4D774449-0003-46B4-959C-0D427A844E70}" dt="2026-06-21T18:50:04.427" v="1591"/>
          <ac:spMkLst>
            <pc:docMk/>
            <pc:sldMk cId="2875250096" sldId="1537"/>
            <ac:spMk id="4" creationId="{2048922D-3C35-7D05-40F4-F52C4EA15008}"/>
          </ac:spMkLst>
        </pc:spChg>
        <pc:spChg chg="del">
          <ac:chgData name="Gethin Pugh (HEIW)" userId="04bd2bcc-d5c4-46fd-b5eb-676437695416" providerId="ADAL" clId="{4D774449-0003-46B4-959C-0D427A844E70}" dt="2026-06-21T18:49:59.023" v="1589" actId="478"/>
          <ac:spMkLst>
            <pc:docMk/>
            <pc:sldMk cId="2875250096" sldId="1537"/>
            <ac:spMk id="7" creationId="{EC1ADBA2-ED6A-8348-DB43-B05860ED52A5}"/>
          </ac:spMkLst>
        </pc:spChg>
        <pc:graphicFrameChg chg="modGraphic">
          <ac:chgData name="Gethin Pugh (HEIW)" userId="04bd2bcc-d5c4-46fd-b5eb-676437695416" providerId="ADAL" clId="{4D774449-0003-46B4-959C-0D427A844E70}" dt="2026-06-21T20:59:51.694" v="4762" actId="20577"/>
          <ac:graphicFrameMkLst>
            <pc:docMk/>
            <pc:sldMk cId="2875250096" sldId="1537"/>
            <ac:graphicFrameMk id="13" creationId="{842CAA7A-30D9-3D22-251C-BF51308B101E}"/>
          </ac:graphicFrameMkLst>
        </pc:graphicFrameChg>
        <pc:picChg chg="add mod">
          <ac:chgData name="Gethin Pugh (HEIW)" userId="04bd2bcc-d5c4-46fd-b5eb-676437695416" providerId="ADAL" clId="{4D774449-0003-46B4-959C-0D427A844E70}" dt="2026-06-21T20:38:18.602" v="3754"/>
          <ac:picMkLst>
            <pc:docMk/>
            <pc:sldMk cId="2875250096" sldId="1537"/>
            <ac:picMk id="5" creationId="{82FA737B-86DF-4A9B-786F-E2F0030F315E}"/>
          </ac:picMkLst>
        </pc:picChg>
      </pc:sldChg>
      <pc:sldChg chg="addSp modSp add mod">
        <pc:chgData name="Gethin Pugh (HEIW)" userId="04bd2bcc-d5c4-46fd-b5eb-676437695416" providerId="ADAL" clId="{4D774449-0003-46B4-959C-0D427A844E70}" dt="2026-06-21T21:00:15.299" v="4766" actId="20577"/>
        <pc:sldMkLst>
          <pc:docMk/>
          <pc:sldMk cId="570639396" sldId="1538"/>
        </pc:sldMkLst>
        <pc:spChg chg="add mod">
          <ac:chgData name="Gethin Pugh (HEIW)" userId="04bd2bcc-d5c4-46fd-b5eb-676437695416" providerId="ADAL" clId="{4D774449-0003-46B4-959C-0D427A844E70}" dt="2026-06-21T18:47:58.437" v="1571" actId="1035"/>
          <ac:spMkLst>
            <pc:docMk/>
            <pc:sldMk cId="570639396" sldId="1538"/>
            <ac:spMk id="3" creationId="{5EC94678-4942-FB0E-8100-8784AED62C19}"/>
          </ac:spMkLst>
        </pc:spChg>
        <pc:spChg chg="mod">
          <ac:chgData name="Gethin Pugh (HEIW)" userId="04bd2bcc-d5c4-46fd-b5eb-676437695416" providerId="ADAL" clId="{4D774449-0003-46B4-959C-0D427A844E70}" dt="2026-06-21T18:49:32.316" v="1585" actId="20577"/>
          <ac:spMkLst>
            <pc:docMk/>
            <pc:sldMk cId="570639396" sldId="1538"/>
            <ac:spMk id="7" creationId="{DB6190AC-9C4E-8A23-37BC-510E891C757B}"/>
          </ac:spMkLst>
        </pc:spChg>
        <pc:graphicFrameChg chg="modGraphic">
          <ac:chgData name="Gethin Pugh (HEIW)" userId="04bd2bcc-d5c4-46fd-b5eb-676437695416" providerId="ADAL" clId="{4D774449-0003-46B4-959C-0D427A844E70}" dt="2026-06-21T21:00:15.299" v="4766" actId="20577"/>
          <ac:graphicFrameMkLst>
            <pc:docMk/>
            <pc:sldMk cId="570639396" sldId="1538"/>
            <ac:graphicFrameMk id="13" creationId="{1EBCE5DF-A2E4-9EA8-824F-A875178EE314}"/>
          </ac:graphicFrameMkLst>
        </pc:graphicFrameChg>
        <pc:picChg chg="add mod">
          <ac:chgData name="Gethin Pugh (HEIW)" userId="04bd2bcc-d5c4-46fd-b5eb-676437695416" providerId="ADAL" clId="{4D774449-0003-46B4-959C-0D427A844E70}" dt="2026-06-21T20:38:25.688" v="3756"/>
          <ac:picMkLst>
            <pc:docMk/>
            <pc:sldMk cId="570639396" sldId="1538"/>
            <ac:picMk id="4" creationId="{387B731C-332D-9889-F021-CEB917054AE6}"/>
          </ac:picMkLst>
        </pc:picChg>
      </pc:sldChg>
      <pc:sldChg chg="addSp modSp add mod addAnim delAnim modAnim modNotesTx">
        <pc:chgData name="Gethin Pugh (HEIW)" userId="04bd2bcc-d5c4-46fd-b5eb-676437695416" providerId="ADAL" clId="{4D774449-0003-46B4-959C-0D427A844E70}" dt="2026-06-21T21:48:53.048" v="4976" actId="20577"/>
        <pc:sldMkLst>
          <pc:docMk/>
          <pc:sldMk cId="3973558635" sldId="1539"/>
        </pc:sldMkLst>
        <pc:spChg chg="add mod">
          <ac:chgData name="Gethin Pugh (HEIW)" userId="04bd2bcc-d5c4-46fd-b5eb-676437695416" providerId="ADAL" clId="{4D774449-0003-46B4-959C-0D427A844E70}" dt="2026-06-21T21:48:53.048" v="4976" actId="20577"/>
          <ac:spMkLst>
            <pc:docMk/>
            <pc:sldMk cId="3973558635" sldId="1539"/>
            <ac:spMk id="4" creationId="{B2A40DEB-0DCD-BB63-E2F7-AC8A36C26C4A}"/>
          </ac:spMkLst>
        </pc:spChg>
        <pc:spChg chg="mod">
          <ac:chgData name="Gethin Pugh (HEIW)" userId="04bd2bcc-d5c4-46fd-b5eb-676437695416" providerId="ADAL" clId="{4D774449-0003-46B4-959C-0D427A844E70}" dt="2026-06-21T19:33:20.237" v="2621" actId="20577"/>
          <ac:spMkLst>
            <pc:docMk/>
            <pc:sldMk cId="3973558635" sldId="1539"/>
            <ac:spMk id="5" creationId="{A71685A6-08A7-67FA-1D37-74E29834C392}"/>
          </ac:spMkLst>
        </pc:spChg>
        <pc:picChg chg="add mod">
          <ac:chgData name="Gethin Pugh (HEIW)" userId="04bd2bcc-d5c4-46fd-b5eb-676437695416" providerId="ADAL" clId="{4D774449-0003-46B4-959C-0D427A844E70}" dt="2026-06-21T20:39:02.564" v="3767"/>
          <ac:picMkLst>
            <pc:docMk/>
            <pc:sldMk cId="3973558635" sldId="1539"/>
            <ac:picMk id="2" creationId="{42970E53-1E46-DB1E-CD55-DF787E033879}"/>
          </ac:picMkLst>
        </pc:picChg>
        <pc:picChg chg="add mod">
          <ac:chgData name="Gethin Pugh (HEIW)" userId="04bd2bcc-d5c4-46fd-b5eb-676437695416" providerId="ADAL" clId="{4D774449-0003-46B4-959C-0D427A844E70}" dt="2026-06-21T20:40:11.525" v="3771"/>
          <ac:picMkLst>
            <pc:docMk/>
            <pc:sldMk cId="3973558635" sldId="1539"/>
            <ac:picMk id="3" creationId="{23891369-2BBC-BB11-7D12-43379DEC0E48}"/>
          </ac:picMkLst>
        </pc:picChg>
      </pc:sldChg>
      <pc:sldChg chg="addSp modSp add mod modAnim">
        <pc:chgData name="Gethin Pugh (HEIW)" userId="04bd2bcc-d5c4-46fd-b5eb-676437695416" providerId="ADAL" clId="{4D774449-0003-46B4-959C-0D427A844E70}" dt="2026-06-21T21:49:06.236" v="4977"/>
        <pc:sldMkLst>
          <pc:docMk/>
          <pc:sldMk cId="1877580715" sldId="1540"/>
        </pc:sldMkLst>
        <pc:spChg chg="add mod">
          <ac:chgData name="Gethin Pugh (HEIW)" userId="04bd2bcc-d5c4-46fd-b5eb-676437695416" providerId="ADAL" clId="{4D774449-0003-46B4-959C-0D427A844E70}" dt="2026-06-21T20:47:15.108" v="4732" actId="20577"/>
          <ac:spMkLst>
            <pc:docMk/>
            <pc:sldMk cId="1877580715" sldId="1540"/>
            <ac:spMk id="3" creationId="{B712F738-B41A-62C2-CD5A-493BCE1C9CB0}"/>
          </ac:spMkLst>
        </pc:spChg>
        <pc:spChg chg="mod">
          <ac:chgData name="Gethin Pugh (HEIW)" userId="04bd2bcc-d5c4-46fd-b5eb-676437695416" providerId="ADAL" clId="{4D774449-0003-46B4-959C-0D427A844E70}" dt="2026-06-21T20:46:17.394" v="4711" actId="20577"/>
          <ac:spMkLst>
            <pc:docMk/>
            <pc:sldMk cId="1877580715" sldId="1540"/>
            <ac:spMk id="5" creationId="{50B18114-0CF7-399F-466C-153ADB36DD46}"/>
          </ac:spMkLst>
        </pc:spChg>
        <pc:picChg chg="add mod">
          <ac:chgData name="Gethin Pugh (HEIW)" userId="04bd2bcc-d5c4-46fd-b5eb-676437695416" providerId="ADAL" clId="{4D774449-0003-46B4-959C-0D427A844E70}" dt="2026-06-21T20:39:05.673" v="3768"/>
          <ac:picMkLst>
            <pc:docMk/>
            <pc:sldMk cId="1877580715" sldId="1540"/>
            <ac:picMk id="2" creationId="{D2D4DEDC-6C3E-756E-787A-7773F492EB6C}"/>
          </ac:picMkLst>
        </pc:picChg>
        <pc:picChg chg="add mod">
          <ac:chgData name="Gethin Pugh (HEIW)" userId="04bd2bcc-d5c4-46fd-b5eb-676437695416" providerId="ADAL" clId="{4D774449-0003-46B4-959C-0D427A844E70}" dt="2026-06-21T20:47:04.001" v="4712"/>
          <ac:picMkLst>
            <pc:docMk/>
            <pc:sldMk cId="1877580715" sldId="1540"/>
            <ac:picMk id="4" creationId="{55028BA1-7901-8EA3-1978-5A94E3FDB719}"/>
          </ac:picMkLst>
        </pc:picChg>
      </pc:sldChg>
      <pc:sldChg chg="addSp modSp add del mod modAnim">
        <pc:chgData name="Gethin Pugh (HEIW)" userId="04bd2bcc-d5c4-46fd-b5eb-676437695416" providerId="ADAL" clId="{4D774449-0003-46B4-959C-0D427A844E70}" dt="2026-06-21T20:23:37.554" v="2755" actId="2696"/>
        <pc:sldMkLst>
          <pc:docMk/>
          <pc:sldMk cId="3952339888" sldId="1541"/>
        </pc:sldMkLst>
        <pc:spChg chg="mod">
          <ac:chgData name="Gethin Pugh (HEIW)" userId="04bd2bcc-d5c4-46fd-b5eb-676437695416" providerId="ADAL" clId="{4D774449-0003-46B4-959C-0D427A844E70}" dt="2026-06-21T20:18:16.157" v="2663" actId="20577"/>
          <ac:spMkLst>
            <pc:docMk/>
            <pc:sldMk cId="3952339888" sldId="1541"/>
            <ac:spMk id="7" creationId="{C84A264B-62A8-D224-5B7C-B9A54CD1C150}"/>
          </ac:spMkLst>
        </pc:spChg>
        <pc:picChg chg="add mod">
          <ac:chgData name="Gethin Pugh (HEIW)" userId="04bd2bcc-d5c4-46fd-b5eb-676437695416" providerId="ADAL" clId="{4D774449-0003-46B4-959C-0D427A844E70}" dt="2026-06-21T19:13:23.842" v="2223"/>
          <ac:picMkLst>
            <pc:docMk/>
            <pc:sldMk cId="3952339888" sldId="1541"/>
            <ac:picMk id="14" creationId="{889BEE43-CF5A-BFAB-0282-230B54A6B98E}"/>
          </ac:picMkLst>
        </pc:picChg>
      </pc:sldChg>
      <pc:sldChg chg="addSp delSp modSp add del mod">
        <pc:chgData name="Gethin Pugh (HEIW)" userId="04bd2bcc-d5c4-46fd-b5eb-676437695416" providerId="ADAL" clId="{4D774449-0003-46B4-959C-0D427A844E70}" dt="2026-06-21T21:09:15.597" v="4809" actId="2696"/>
        <pc:sldMkLst>
          <pc:docMk/>
          <pc:sldMk cId="3424394446" sldId="1542"/>
        </pc:sldMkLst>
        <pc:picChg chg="add mod">
          <ac:chgData name="Gethin Pugh (HEIW)" userId="04bd2bcc-d5c4-46fd-b5eb-676437695416" providerId="ADAL" clId="{4D774449-0003-46B4-959C-0D427A844E70}" dt="2026-06-21T20:38:56.145" v="3765"/>
          <ac:picMkLst>
            <pc:docMk/>
            <pc:sldMk cId="3424394446" sldId="1542"/>
            <ac:picMk id="2" creationId="{64E1D162-F46F-958A-E843-58151FE9A1AD}"/>
          </ac:picMkLst>
        </pc:picChg>
        <pc:picChg chg="del">
          <ac:chgData name="Gethin Pugh (HEIW)" userId="04bd2bcc-d5c4-46fd-b5eb-676437695416" providerId="ADAL" clId="{4D774449-0003-46B4-959C-0D427A844E70}" dt="2026-06-21T20:55:38.753" v="4754" actId="478"/>
          <ac:picMkLst>
            <pc:docMk/>
            <pc:sldMk cId="3424394446" sldId="1542"/>
            <ac:picMk id="5" creationId="{7AB66D28-69DB-9944-DEF2-C621E0B07060}"/>
          </ac:picMkLst>
        </pc:picChg>
      </pc:sldChg>
      <pc:sldChg chg="addSp delSp modSp add mod">
        <pc:chgData name="Gethin Pugh (HEIW)" userId="04bd2bcc-d5c4-46fd-b5eb-676437695416" providerId="ADAL" clId="{4D774449-0003-46B4-959C-0D427A844E70}" dt="2026-06-21T20:56:04.064" v="4756" actId="1076"/>
        <pc:sldMkLst>
          <pc:docMk/>
          <pc:sldMk cId="2717077853" sldId="1543"/>
        </pc:sldMkLst>
        <pc:picChg chg="add mod">
          <ac:chgData name="Gethin Pugh (HEIW)" userId="04bd2bcc-d5c4-46fd-b5eb-676437695416" providerId="ADAL" clId="{4D774449-0003-46B4-959C-0D427A844E70}" dt="2026-06-21T20:56:04.064" v="4756" actId="1076"/>
          <ac:picMkLst>
            <pc:docMk/>
            <pc:sldMk cId="2717077853" sldId="1543"/>
            <ac:picMk id="2" creationId="{E24D4564-E32F-052A-CFB6-14AD68E8A344}"/>
          </ac:picMkLst>
        </pc:picChg>
        <pc:picChg chg="add mod">
          <ac:chgData name="Gethin Pugh (HEIW)" userId="04bd2bcc-d5c4-46fd-b5eb-676437695416" providerId="ADAL" clId="{4D774449-0003-46B4-959C-0D427A844E70}" dt="2026-06-21T20:38:59.578" v="3766"/>
          <ac:picMkLst>
            <pc:docMk/>
            <pc:sldMk cId="2717077853" sldId="1543"/>
            <ac:picMk id="3" creationId="{5E14769C-C566-EA17-486B-BEE6B37F40CD}"/>
          </ac:picMkLst>
        </pc:picChg>
        <pc:picChg chg="del">
          <ac:chgData name="Gethin Pugh (HEIW)" userId="04bd2bcc-d5c4-46fd-b5eb-676437695416" providerId="ADAL" clId="{4D774449-0003-46B4-959C-0D427A844E70}" dt="2026-06-21T20:55:43.593" v="4755" actId="478"/>
          <ac:picMkLst>
            <pc:docMk/>
            <pc:sldMk cId="2717077853" sldId="1543"/>
            <ac:picMk id="5" creationId="{F7A52F50-205F-AE5B-7478-A426A3C76703}"/>
          </ac:picMkLst>
        </pc:picChg>
      </pc:sldChg>
      <pc:sldChg chg="addSp modSp add modAnim">
        <pc:chgData name="Gethin Pugh (HEIW)" userId="04bd2bcc-d5c4-46fd-b5eb-676437695416" providerId="ADAL" clId="{4D774449-0003-46B4-959C-0D427A844E70}" dt="2026-06-21T20:38:08.879" v="3751"/>
        <pc:sldMkLst>
          <pc:docMk/>
          <pc:sldMk cId="733058189" sldId="1544"/>
        </pc:sldMkLst>
        <pc:picChg chg="add mod">
          <ac:chgData name="Gethin Pugh (HEIW)" userId="04bd2bcc-d5c4-46fd-b5eb-676437695416" providerId="ADAL" clId="{4D774449-0003-46B4-959C-0D427A844E70}" dt="2026-06-21T20:20:09.805" v="2744"/>
          <ac:picMkLst>
            <pc:docMk/>
            <pc:sldMk cId="733058189" sldId="1544"/>
            <ac:picMk id="14" creationId="{25BD6B5D-6CAC-1D16-E962-E9F7E339C0A5}"/>
          </ac:picMkLst>
        </pc:picChg>
        <pc:picChg chg="add mod">
          <ac:chgData name="Gethin Pugh (HEIW)" userId="04bd2bcc-d5c4-46fd-b5eb-676437695416" providerId="ADAL" clId="{4D774449-0003-46B4-959C-0D427A844E70}" dt="2026-06-21T20:38:08.879" v="3751"/>
          <ac:picMkLst>
            <pc:docMk/>
            <pc:sldMk cId="733058189" sldId="1544"/>
            <ac:picMk id="15" creationId="{373E3972-8F45-A176-ADB5-E699669F6645}"/>
          </ac:picMkLst>
        </pc:picChg>
      </pc:sldChg>
      <pc:sldChg chg="delSp add mod">
        <pc:chgData name="Gethin Pugh (HEIW)" userId="04bd2bcc-d5c4-46fd-b5eb-676437695416" providerId="ADAL" clId="{4D774449-0003-46B4-959C-0D427A844E70}" dt="2026-06-21T20:32:02.814" v="3608" actId="478"/>
        <pc:sldMkLst>
          <pc:docMk/>
          <pc:sldMk cId="400644891" sldId="1545"/>
        </pc:sldMkLst>
        <pc:spChg chg="del">
          <ac:chgData name="Gethin Pugh (HEIW)" userId="04bd2bcc-d5c4-46fd-b5eb-676437695416" providerId="ADAL" clId="{4D774449-0003-46B4-959C-0D427A844E70}" dt="2026-06-21T20:31:51.254" v="3606" actId="478"/>
          <ac:spMkLst>
            <pc:docMk/>
            <pc:sldMk cId="400644891" sldId="1545"/>
            <ac:spMk id="5" creationId="{AEF2C99F-B870-BD12-A0E2-1F6C5D8315B6}"/>
          </ac:spMkLst>
        </pc:spChg>
        <pc:spChg chg="del">
          <ac:chgData name="Gethin Pugh (HEIW)" userId="04bd2bcc-d5c4-46fd-b5eb-676437695416" providerId="ADAL" clId="{4D774449-0003-46B4-959C-0D427A844E70}" dt="2026-06-21T20:31:55.820" v="3607" actId="478"/>
          <ac:spMkLst>
            <pc:docMk/>
            <pc:sldMk cId="400644891" sldId="1545"/>
            <ac:spMk id="9" creationId="{B91019A4-F9BB-498B-A169-2816EE378E4D}"/>
          </ac:spMkLst>
        </pc:spChg>
        <pc:spChg chg="del">
          <ac:chgData name="Gethin Pugh (HEIW)" userId="04bd2bcc-d5c4-46fd-b5eb-676437695416" providerId="ADAL" clId="{4D774449-0003-46B4-959C-0D427A844E70}" dt="2026-06-21T20:32:02.814" v="3608" actId="478"/>
          <ac:spMkLst>
            <pc:docMk/>
            <pc:sldMk cId="400644891" sldId="1545"/>
            <ac:spMk id="12" creationId="{800BAA9B-D0B7-2A04-121B-BBAB62DCA83F}"/>
          </ac:spMkLst>
        </pc:spChg>
      </pc:sldChg>
      <pc:sldChg chg="addSp delSp modSp add mod delAnim">
        <pc:chgData name="Gethin Pugh (HEIW)" userId="04bd2bcc-d5c4-46fd-b5eb-676437695416" providerId="ADAL" clId="{4D774449-0003-46B4-959C-0D427A844E70}" dt="2026-06-21T21:25:40.276" v="4962" actId="1076"/>
        <pc:sldMkLst>
          <pc:docMk/>
          <pc:sldMk cId="4128642868" sldId="1546"/>
        </pc:sldMkLst>
        <pc:spChg chg="mod">
          <ac:chgData name="Gethin Pugh (HEIW)" userId="04bd2bcc-d5c4-46fd-b5eb-676437695416" providerId="ADAL" clId="{4D774449-0003-46B4-959C-0D427A844E70}" dt="2026-06-21T20:35:30.116" v="3746"/>
          <ac:spMkLst>
            <pc:docMk/>
            <pc:sldMk cId="4128642868" sldId="1546"/>
            <ac:spMk id="4" creationId="{90BE15C2-103F-72DA-5A0A-A302D5045F42}"/>
          </ac:spMkLst>
        </pc:spChg>
        <pc:spChg chg="del">
          <ac:chgData name="Gethin Pugh (HEIW)" userId="04bd2bcc-d5c4-46fd-b5eb-676437695416" providerId="ADAL" clId="{4D774449-0003-46B4-959C-0D427A844E70}" dt="2026-06-21T20:33:55.355" v="3673" actId="478"/>
          <ac:spMkLst>
            <pc:docMk/>
            <pc:sldMk cId="4128642868" sldId="1546"/>
            <ac:spMk id="5" creationId="{DD8E3730-8ADA-4F4B-6045-5B7D334AC5DC}"/>
          </ac:spMkLst>
        </pc:spChg>
        <pc:spChg chg="mod">
          <ac:chgData name="Gethin Pugh (HEIW)" userId="04bd2bcc-d5c4-46fd-b5eb-676437695416" providerId="ADAL" clId="{4D774449-0003-46B4-959C-0D427A844E70}" dt="2026-06-21T20:35:30.116" v="3746"/>
          <ac:spMkLst>
            <pc:docMk/>
            <pc:sldMk cId="4128642868" sldId="1546"/>
            <ac:spMk id="7" creationId="{9D67A5E0-55BE-4D58-5BE7-053360248D22}"/>
          </ac:spMkLst>
        </pc:spChg>
        <pc:spChg chg="mod">
          <ac:chgData name="Gethin Pugh (HEIW)" userId="04bd2bcc-d5c4-46fd-b5eb-676437695416" providerId="ADAL" clId="{4D774449-0003-46B4-959C-0D427A844E70}" dt="2026-06-21T20:35:30.116" v="3746"/>
          <ac:spMkLst>
            <pc:docMk/>
            <pc:sldMk cId="4128642868" sldId="1546"/>
            <ac:spMk id="8" creationId="{46657BE6-76A4-A197-5B4B-933AB2825004}"/>
          </ac:spMkLst>
        </pc:spChg>
        <pc:spChg chg="mod">
          <ac:chgData name="Gethin Pugh (HEIW)" userId="04bd2bcc-d5c4-46fd-b5eb-676437695416" providerId="ADAL" clId="{4D774449-0003-46B4-959C-0D427A844E70}" dt="2026-06-21T20:35:30.116" v="3746"/>
          <ac:spMkLst>
            <pc:docMk/>
            <pc:sldMk cId="4128642868" sldId="1546"/>
            <ac:spMk id="9" creationId="{2A22F05F-9B3F-0CCB-4352-A9FDE97C9658}"/>
          </ac:spMkLst>
        </pc:spChg>
        <pc:spChg chg="add mod">
          <ac:chgData name="Gethin Pugh (HEIW)" userId="04bd2bcc-d5c4-46fd-b5eb-676437695416" providerId="ADAL" clId="{4D774449-0003-46B4-959C-0D427A844E70}" dt="2026-06-21T21:25:40.276" v="4962" actId="1076"/>
          <ac:spMkLst>
            <pc:docMk/>
            <pc:sldMk cId="4128642868" sldId="1546"/>
            <ac:spMk id="10" creationId="{C6DCFEE8-12B7-A4A9-4EB6-889218DDD7BA}"/>
          </ac:spMkLst>
        </pc:spChg>
        <pc:spChg chg="mod">
          <ac:chgData name="Gethin Pugh (HEIW)" userId="04bd2bcc-d5c4-46fd-b5eb-676437695416" providerId="ADAL" clId="{4D774449-0003-46B4-959C-0D427A844E70}" dt="2026-06-21T21:23:18.703" v="4924" actId="20577"/>
          <ac:spMkLst>
            <pc:docMk/>
            <pc:sldMk cId="4128642868" sldId="1546"/>
            <ac:spMk id="24" creationId="{8ACA2552-7384-AE3B-FE9C-C410B7011548}"/>
          </ac:spMkLst>
        </pc:spChg>
        <pc:grpChg chg="add mod">
          <ac:chgData name="Gethin Pugh (HEIW)" userId="04bd2bcc-d5c4-46fd-b5eb-676437695416" providerId="ADAL" clId="{4D774449-0003-46B4-959C-0D427A844E70}" dt="2026-06-21T20:35:30.116" v="3746"/>
          <ac:grpSpMkLst>
            <pc:docMk/>
            <pc:sldMk cId="4128642868" sldId="1546"/>
            <ac:grpSpMk id="2" creationId="{9D55CF99-7937-DAC6-D4E5-69588A3871D2}"/>
          </ac:grpSpMkLst>
        </pc:grpChg>
        <pc:grpChg chg="mod">
          <ac:chgData name="Gethin Pugh (HEIW)" userId="04bd2bcc-d5c4-46fd-b5eb-676437695416" providerId="ADAL" clId="{4D774449-0003-46B4-959C-0D427A844E70}" dt="2026-06-21T20:35:30.116" v="3746"/>
          <ac:grpSpMkLst>
            <pc:docMk/>
            <pc:sldMk cId="4128642868" sldId="1546"/>
            <ac:grpSpMk id="3" creationId="{E6FF24D9-8BF7-C592-7E8F-85AF3BE991D5}"/>
          </ac:grpSpMkLst>
        </pc:grpChg>
        <pc:picChg chg="add mod">
          <ac:chgData name="Gethin Pugh (HEIW)" userId="04bd2bcc-d5c4-46fd-b5eb-676437695416" providerId="ADAL" clId="{4D774449-0003-46B4-959C-0D427A844E70}" dt="2026-06-21T20:36:24.090" v="3748"/>
          <ac:picMkLst>
            <pc:docMk/>
            <pc:sldMk cId="4128642868" sldId="1546"/>
            <ac:picMk id="11" creationId="{A0F1A6C2-3818-929B-B8BD-9B43DA5655F4}"/>
          </ac:picMkLst>
        </pc:picChg>
        <pc:picChg chg="add mod">
          <ac:chgData name="Gethin Pugh (HEIW)" userId="04bd2bcc-d5c4-46fd-b5eb-676437695416" providerId="ADAL" clId="{4D774449-0003-46B4-959C-0D427A844E70}" dt="2026-06-21T20:39:14.669" v="3769"/>
          <ac:picMkLst>
            <pc:docMk/>
            <pc:sldMk cId="4128642868" sldId="1546"/>
            <ac:picMk id="12" creationId="{1421A03F-33E7-A752-706C-0831CA7429B5}"/>
          </ac:picMkLst>
        </pc:picChg>
      </pc:sldChg>
      <pc:sldChg chg="modSp add mod modAnim">
        <pc:chgData name="Gethin Pugh (HEIW)" userId="04bd2bcc-d5c4-46fd-b5eb-676437695416" providerId="ADAL" clId="{4D774449-0003-46B4-959C-0D427A844E70}" dt="2026-06-21T21:53:45.799" v="4983" actId="20577"/>
        <pc:sldMkLst>
          <pc:docMk/>
          <pc:sldMk cId="2819423215" sldId="1547"/>
        </pc:sldMkLst>
        <pc:spChg chg="mod">
          <ac:chgData name="Gethin Pugh (HEIW)" userId="04bd2bcc-d5c4-46fd-b5eb-676437695416" providerId="ADAL" clId="{4D774449-0003-46B4-959C-0D427A844E70}" dt="2026-06-21T21:53:45.799" v="4983" actId="20577"/>
          <ac:spMkLst>
            <pc:docMk/>
            <pc:sldMk cId="2819423215" sldId="1547"/>
            <ac:spMk id="5" creationId="{2ACDEE52-2CAC-70A7-09F9-03DB17028934}"/>
          </ac:spMkLst>
        </pc:spChg>
      </pc:sldChg>
      <pc:sldChg chg="delSp add mod">
        <pc:chgData name="Gethin Pugh (HEIW)" userId="04bd2bcc-d5c4-46fd-b5eb-676437695416" providerId="ADAL" clId="{4D774449-0003-46B4-959C-0D427A844E70}" dt="2026-06-21T21:48:09.114" v="4972" actId="478"/>
        <pc:sldMkLst>
          <pc:docMk/>
          <pc:sldMk cId="621322822" sldId="1548"/>
        </pc:sldMkLst>
        <pc:picChg chg="del">
          <ac:chgData name="Gethin Pugh (HEIW)" userId="04bd2bcc-d5c4-46fd-b5eb-676437695416" providerId="ADAL" clId="{4D774449-0003-46B4-959C-0D427A844E70}" dt="2026-06-21T21:48:09.114" v="4972" actId="478"/>
          <ac:picMkLst>
            <pc:docMk/>
            <pc:sldMk cId="621322822" sldId="1548"/>
            <ac:picMk id="11" creationId="{C0C82F2D-CBF7-0489-89FF-751585E6FF6E}"/>
          </ac:picMkLst>
        </pc:picChg>
      </pc:sldChg>
      <pc:sldChg chg="add">
        <pc:chgData name="Gethin Pugh (HEIW)" userId="04bd2bcc-d5c4-46fd-b5eb-676437695416" providerId="ADAL" clId="{4D774449-0003-46B4-959C-0D427A844E70}" dt="2026-06-21T21:47:57.907" v="4969" actId="2890"/>
        <pc:sldMkLst>
          <pc:docMk/>
          <pc:sldMk cId="3559986914" sldId="1549"/>
        </pc:sldMkLst>
      </pc:sldChg>
      <pc:sldChg chg="add modAnim">
        <pc:chgData name="Gethin Pugh (HEIW)" userId="04bd2bcc-d5c4-46fd-b5eb-676437695416" providerId="ADAL" clId="{4D774449-0003-46B4-959C-0D427A844E70}" dt="2026-06-21T21:48:45.140" v="4975"/>
        <pc:sldMkLst>
          <pc:docMk/>
          <pc:sldMk cId="3548382128" sldId="1550"/>
        </pc:sldMkLst>
      </pc:sldChg>
      <pc:sldMasterChg chg="del delSldLayout">
        <pc:chgData name="Gethin Pugh (HEIW)" userId="04bd2bcc-d5c4-46fd-b5eb-676437695416" providerId="ADAL" clId="{4D774449-0003-46B4-959C-0D427A844E70}" dt="2026-06-21T19:21:00.001" v="2329" actId="2696"/>
        <pc:sldMasterMkLst>
          <pc:docMk/>
          <pc:sldMasterMk cId="2260166952" sldId="2147483661"/>
        </pc:sldMasterMkLst>
        <pc:sldLayoutChg chg="del">
          <pc:chgData name="Gethin Pugh (HEIW)" userId="04bd2bcc-d5c4-46fd-b5eb-676437695416" providerId="ADAL" clId="{4D774449-0003-46B4-959C-0D427A844E70}" dt="2026-06-21T19:21:00.001" v="2329" actId="2696"/>
          <pc:sldLayoutMkLst>
            <pc:docMk/>
            <pc:sldMasterMk cId="2260166952" sldId="2147483661"/>
            <pc:sldLayoutMk cId="1991838007" sldId="2147483662"/>
          </pc:sldLayoutMkLst>
        </pc:sldLayoutChg>
        <pc:sldLayoutChg chg="del">
          <pc:chgData name="Gethin Pugh (HEIW)" userId="04bd2bcc-d5c4-46fd-b5eb-676437695416" providerId="ADAL" clId="{4D774449-0003-46B4-959C-0D427A844E70}" dt="2026-06-21T19:21:00.001" v="2329" actId="2696"/>
          <pc:sldLayoutMkLst>
            <pc:docMk/>
            <pc:sldMasterMk cId="2260166952" sldId="2147483661"/>
            <pc:sldLayoutMk cId="3813578608" sldId="2147483663"/>
          </pc:sldLayoutMkLst>
        </pc:sldLayoutChg>
        <pc:sldLayoutChg chg="del">
          <pc:chgData name="Gethin Pugh (HEIW)" userId="04bd2bcc-d5c4-46fd-b5eb-676437695416" providerId="ADAL" clId="{4D774449-0003-46B4-959C-0D427A844E70}" dt="2026-06-21T19:21:00.001" v="2329" actId="2696"/>
          <pc:sldLayoutMkLst>
            <pc:docMk/>
            <pc:sldMasterMk cId="2260166952" sldId="2147483661"/>
            <pc:sldLayoutMk cId="1633532465" sldId="2147483664"/>
          </pc:sldLayoutMkLst>
        </pc:sldLayoutChg>
        <pc:sldLayoutChg chg="del">
          <pc:chgData name="Gethin Pugh (HEIW)" userId="04bd2bcc-d5c4-46fd-b5eb-676437695416" providerId="ADAL" clId="{4D774449-0003-46B4-959C-0D427A844E70}" dt="2026-06-21T19:21:00.001" v="2329" actId="2696"/>
          <pc:sldLayoutMkLst>
            <pc:docMk/>
            <pc:sldMasterMk cId="2260166952" sldId="2147483661"/>
            <pc:sldLayoutMk cId="582600770" sldId="2147483665"/>
          </pc:sldLayoutMkLst>
        </pc:sldLayoutChg>
        <pc:sldLayoutChg chg="del">
          <pc:chgData name="Gethin Pugh (HEIW)" userId="04bd2bcc-d5c4-46fd-b5eb-676437695416" providerId="ADAL" clId="{4D774449-0003-46B4-959C-0D427A844E70}" dt="2026-06-21T19:21:00.001" v="2329" actId="2696"/>
          <pc:sldLayoutMkLst>
            <pc:docMk/>
            <pc:sldMasterMk cId="2260166952" sldId="2147483661"/>
            <pc:sldLayoutMk cId="2262825229" sldId="2147483666"/>
          </pc:sldLayoutMkLst>
        </pc:sldLayoutChg>
        <pc:sldLayoutChg chg="del">
          <pc:chgData name="Gethin Pugh (HEIW)" userId="04bd2bcc-d5c4-46fd-b5eb-676437695416" providerId="ADAL" clId="{4D774449-0003-46B4-959C-0D427A844E70}" dt="2026-06-21T19:21:00.001" v="2329" actId="2696"/>
          <pc:sldLayoutMkLst>
            <pc:docMk/>
            <pc:sldMasterMk cId="2260166952" sldId="2147483661"/>
            <pc:sldLayoutMk cId="392380504" sldId="2147483667"/>
          </pc:sldLayoutMkLst>
        </pc:sldLayoutChg>
        <pc:sldLayoutChg chg="del">
          <pc:chgData name="Gethin Pugh (HEIW)" userId="04bd2bcc-d5c4-46fd-b5eb-676437695416" providerId="ADAL" clId="{4D774449-0003-46B4-959C-0D427A844E70}" dt="2026-06-21T19:21:00.001" v="2329" actId="2696"/>
          <pc:sldLayoutMkLst>
            <pc:docMk/>
            <pc:sldMasterMk cId="2260166952" sldId="2147483661"/>
            <pc:sldLayoutMk cId="4214314859" sldId="2147483668"/>
          </pc:sldLayoutMkLst>
        </pc:sldLayoutChg>
        <pc:sldLayoutChg chg="del">
          <pc:chgData name="Gethin Pugh (HEIW)" userId="04bd2bcc-d5c4-46fd-b5eb-676437695416" providerId="ADAL" clId="{4D774449-0003-46B4-959C-0D427A844E70}" dt="2026-06-21T19:21:00.001" v="2329" actId="2696"/>
          <pc:sldLayoutMkLst>
            <pc:docMk/>
            <pc:sldMasterMk cId="2260166952" sldId="2147483661"/>
            <pc:sldLayoutMk cId="738694669" sldId="2147483669"/>
          </pc:sldLayoutMkLst>
        </pc:sldLayoutChg>
        <pc:sldLayoutChg chg="del">
          <pc:chgData name="Gethin Pugh (HEIW)" userId="04bd2bcc-d5c4-46fd-b5eb-676437695416" providerId="ADAL" clId="{4D774449-0003-46B4-959C-0D427A844E70}" dt="2026-06-21T19:21:00.001" v="2329" actId="2696"/>
          <pc:sldLayoutMkLst>
            <pc:docMk/>
            <pc:sldMasterMk cId="2260166952" sldId="2147483661"/>
            <pc:sldLayoutMk cId="1275256873" sldId="2147483670"/>
          </pc:sldLayoutMkLst>
        </pc:sldLayoutChg>
        <pc:sldLayoutChg chg="del">
          <pc:chgData name="Gethin Pugh (HEIW)" userId="04bd2bcc-d5c4-46fd-b5eb-676437695416" providerId="ADAL" clId="{4D774449-0003-46B4-959C-0D427A844E70}" dt="2026-06-21T19:21:00.001" v="2329" actId="2696"/>
          <pc:sldLayoutMkLst>
            <pc:docMk/>
            <pc:sldMasterMk cId="2260166952" sldId="2147483661"/>
            <pc:sldLayoutMk cId="358817624" sldId="2147483671"/>
          </pc:sldLayoutMkLst>
        </pc:sldLayoutChg>
        <pc:sldLayoutChg chg="del">
          <pc:chgData name="Gethin Pugh (HEIW)" userId="04bd2bcc-d5c4-46fd-b5eb-676437695416" providerId="ADAL" clId="{4D774449-0003-46B4-959C-0D427A844E70}" dt="2026-06-21T19:21:00.001" v="2329" actId="2696"/>
          <pc:sldLayoutMkLst>
            <pc:docMk/>
            <pc:sldMasterMk cId="2260166952" sldId="2147483661"/>
            <pc:sldLayoutMk cId="3884204270" sldId="2147483672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4515CF-A04B-8C4E-964A-DBBAE3E7D76B}" type="doc">
      <dgm:prSet loTypeId="urn:microsoft.com/office/officeart/2005/8/layout/lProcess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B7A77AB-8A23-A84F-9E0D-856D866F405F}">
      <dgm:prSet custT="1"/>
      <dgm:spPr/>
      <dgm:t>
        <a:bodyPr/>
        <a:lstStyle/>
        <a:p>
          <a:r>
            <a:rPr lang="en-GB" sz="2000" b="1" dirty="0"/>
            <a:t>Phase I</a:t>
          </a:r>
        </a:p>
      </dgm:t>
    </dgm:pt>
    <dgm:pt modelId="{A06DC779-8DE9-844D-A1AE-BF333B0A6808}" type="parTrans" cxnId="{3E2DF23F-1AAE-044A-A51A-CD2B1AF91388}">
      <dgm:prSet/>
      <dgm:spPr/>
      <dgm:t>
        <a:bodyPr/>
        <a:lstStyle/>
        <a:p>
          <a:endParaRPr lang="en-GB"/>
        </a:p>
      </dgm:t>
    </dgm:pt>
    <dgm:pt modelId="{7D293FB6-A87F-7E4C-A6C6-BA5087926AC9}" type="sibTrans" cxnId="{3E2DF23F-1AAE-044A-A51A-CD2B1AF91388}">
      <dgm:prSet/>
      <dgm:spPr/>
      <dgm:t>
        <a:bodyPr/>
        <a:lstStyle/>
        <a:p>
          <a:endParaRPr lang="en-GB"/>
        </a:p>
      </dgm:t>
    </dgm:pt>
    <dgm:pt modelId="{20904DFA-C329-1D48-B514-0A13DCDA6C14}">
      <dgm:prSet/>
      <dgm:spPr/>
      <dgm:t>
        <a:bodyPr/>
        <a:lstStyle/>
        <a:p>
          <a:r>
            <a:rPr lang="en-GB" dirty="0"/>
            <a:t>Patient Blood Management</a:t>
          </a:r>
        </a:p>
      </dgm:t>
    </dgm:pt>
    <dgm:pt modelId="{2BD61AF4-D827-B244-A1DE-0A0C16910A0A}" type="parTrans" cxnId="{B7286919-6CD2-2E42-AB5C-5D35935D7573}">
      <dgm:prSet/>
      <dgm:spPr/>
      <dgm:t>
        <a:bodyPr/>
        <a:lstStyle/>
        <a:p>
          <a:endParaRPr lang="en-GB"/>
        </a:p>
      </dgm:t>
    </dgm:pt>
    <dgm:pt modelId="{8A5A10D3-DDCB-7547-827D-34A46C45060A}" type="sibTrans" cxnId="{B7286919-6CD2-2E42-AB5C-5D35935D7573}">
      <dgm:prSet/>
      <dgm:spPr/>
      <dgm:t>
        <a:bodyPr/>
        <a:lstStyle/>
        <a:p>
          <a:endParaRPr lang="en-GB"/>
        </a:p>
      </dgm:t>
    </dgm:pt>
    <dgm:pt modelId="{C4332A62-19C0-C445-93B7-47434B59D34C}">
      <dgm:prSet/>
      <dgm:spPr/>
      <dgm:t>
        <a:bodyPr/>
        <a:lstStyle/>
        <a:p>
          <a:r>
            <a:rPr lang="en-GB" dirty="0"/>
            <a:t>Transfusion Reactions</a:t>
          </a:r>
        </a:p>
      </dgm:t>
    </dgm:pt>
    <dgm:pt modelId="{BA09493D-B700-1843-AF7E-4F7E6B2CEB4D}" type="parTrans" cxnId="{2CBE38A5-385D-4A42-821B-02489BFF3224}">
      <dgm:prSet/>
      <dgm:spPr/>
      <dgm:t>
        <a:bodyPr/>
        <a:lstStyle/>
        <a:p>
          <a:endParaRPr lang="en-GB"/>
        </a:p>
      </dgm:t>
    </dgm:pt>
    <dgm:pt modelId="{9EFF9F63-AEB8-7F4E-B92C-03F64F436781}" type="sibTrans" cxnId="{2CBE38A5-385D-4A42-821B-02489BFF3224}">
      <dgm:prSet/>
      <dgm:spPr/>
      <dgm:t>
        <a:bodyPr/>
        <a:lstStyle/>
        <a:p>
          <a:endParaRPr lang="en-GB"/>
        </a:p>
      </dgm:t>
    </dgm:pt>
    <dgm:pt modelId="{7034FEAD-2F34-EB49-8E41-85408F620B79}">
      <dgm:prSet custT="1"/>
      <dgm:spPr/>
      <dgm:t>
        <a:bodyPr/>
        <a:lstStyle/>
        <a:p>
          <a:r>
            <a:rPr lang="en-GB" sz="2000" b="1" dirty="0"/>
            <a:t>Phase II</a:t>
          </a:r>
        </a:p>
      </dgm:t>
    </dgm:pt>
    <dgm:pt modelId="{C9E66775-58CD-E741-8A42-3CA0590F4761}" type="parTrans" cxnId="{212B6384-7A95-9B4B-929E-678EA3C35FD9}">
      <dgm:prSet/>
      <dgm:spPr/>
      <dgm:t>
        <a:bodyPr/>
        <a:lstStyle/>
        <a:p>
          <a:endParaRPr lang="en-GB"/>
        </a:p>
      </dgm:t>
    </dgm:pt>
    <dgm:pt modelId="{150E7681-9A60-F641-88EF-61A171705004}" type="sibTrans" cxnId="{212B6384-7A95-9B4B-929E-678EA3C35FD9}">
      <dgm:prSet/>
      <dgm:spPr/>
      <dgm:t>
        <a:bodyPr/>
        <a:lstStyle/>
        <a:p>
          <a:endParaRPr lang="en-GB"/>
        </a:p>
      </dgm:t>
    </dgm:pt>
    <dgm:pt modelId="{FF6F2933-A6F9-CC4D-8778-83AA6474DB0D}">
      <dgm:prSet custT="1"/>
      <dgm:spPr/>
      <dgm:t>
        <a:bodyPr/>
        <a:lstStyle/>
        <a:p>
          <a:r>
            <a:rPr lang="en-GB" sz="2000" b="1" dirty="0"/>
            <a:t>Phase III</a:t>
          </a:r>
        </a:p>
      </dgm:t>
    </dgm:pt>
    <dgm:pt modelId="{CA9AF5D9-67CF-5244-BC45-B408DFFC021C}" type="parTrans" cxnId="{12913ADF-9FCC-CD46-B864-C4777C4FAD92}">
      <dgm:prSet/>
      <dgm:spPr/>
      <dgm:t>
        <a:bodyPr/>
        <a:lstStyle/>
        <a:p>
          <a:endParaRPr lang="en-GB"/>
        </a:p>
      </dgm:t>
    </dgm:pt>
    <dgm:pt modelId="{195B190C-53CC-2E4C-B5C8-02FB29CCDEB8}" type="sibTrans" cxnId="{12913ADF-9FCC-CD46-B864-C4777C4FAD92}">
      <dgm:prSet/>
      <dgm:spPr/>
      <dgm:t>
        <a:bodyPr/>
        <a:lstStyle/>
        <a:p>
          <a:endParaRPr lang="en-GB"/>
        </a:p>
      </dgm:t>
    </dgm:pt>
    <dgm:pt modelId="{D28DB058-58E9-B745-8343-80B7E6FED089}">
      <dgm:prSet/>
      <dgm:spPr/>
      <dgm:t>
        <a:bodyPr/>
        <a:lstStyle/>
        <a:p>
          <a:r>
            <a:rPr lang="en-GB" dirty="0"/>
            <a:t>Massive Haemorrhage</a:t>
          </a:r>
        </a:p>
      </dgm:t>
    </dgm:pt>
    <dgm:pt modelId="{D136E5D1-E0B4-2448-93A9-72CE0E005828}" type="parTrans" cxnId="{FFCCB85E-CFAF-C948-85EF-1424261FC8F0}">
      <dgm:prSet/>
      <dgm:spPr/>
      <dgm:t>
        <a:bodyPr/>
        <a:lstStyle/>
        <a:p>
          <a:endParaRPr lang="en-GB"/>
        </a:p>
      </dgm:t>
    </dgm:pt>
    <dgm:pt modelId="{5ED17825-1D6E-394C-BEC0-AEE2B42D5FA3}" type="sibTrans" cxnId="{FFCCB85E-CFAF-C948-85EF-1424261FC8F0}">
      <dgm:prSet/>
      <dgm:spPr/>
      <dgm:t>
        <a:bodyPr/>
        <a:lstStyle/>
        <a:p>
          <a:endParaRPr lang="en-GB"/>
        </a:p>
      </dgm:t>
    </dgm:pt>
    <dgm:pt modelId="{72AA9485-58F6-6F4E-9BAC-3C25A2417BE7}">
      <dgm:prSet/>
      <dgm:spPr/>
      <dgm:t>
        <a:bodyPr/>
        <a:lstStyle/>
        <a:p>
          <a:r>
            <a:rPr lang="en-GB" dirty="0"/>
            <a:t>Simulation Based Education</a:t>
          </a:r>
        </a:p>
      </dgm:t>
    </dgm:pt>
    <dgm:pt modelId="{DF029BF1-6FEC-4740-82A0-C3352695685A}" type="parTrans" cxnId="{F0F5D71A-A290-5C43-8F3C-2516CF02DDCC}">
      <dgm:prSet/>
      <dgm:spPr/>
      <dgm:t>
        <a:bodyPr/>
        <a:lstStyle/>
        <a:p>
          <a:endParaRPr lang="en-GB"/>
        </a:p>
      </dgm:t>
    </dgm:pt>
    <dgm:pt modelId="{874CA5B3-1214-9B47-B214-CDBA8A9448C8}" type="sibTrans" cxnId="{F0F5D71A-A290-5C43-8F3C-2516CF02DDCC}">
      <dgm:prSet/>
      <dgm:spPr/>
      <dgm:t>
        <a:bodyPr/>
        <a:lstStyle/>
        <a:p>
          <a:endParaRPr lang="en-GB"/>
        </a:p>
      </dgm:t>
    </dgm:pt>
    <dgm:pt modelId="{A5721656-8A28-564D-8E95-92C4A4163C0A}">
      <dgm:prSet/>
      <dgm:spPr/>
      <dgm:t>
        <a:bodyPr/>
        <a:lstStyle/>
        <a:p>
          <a:r>
            <a:rPr lang="en-GB" dirty="0"/>
            <a:t>Assessment of Learning Outcomes</a:t>
          </a:r>
        </a:p>
      </dgm:t>
    </dgm:pt>
    <dgm:pt modelId="{9CD8AA0F-6EBD-5C49-81F4-FB2FB9077594}" type="parTrans" cxnId="{C15000C4-6070-A348-8E3B-4190D013D357}">
      <dgm:prSet/>
      <dgm:spPr/>
      <dgm:t>
        <a:bodyPr/>
        <a:lstStyle/>
        <a:p>
          <a:endParaRPr lang="en-GB"/>
        </a:p>
      </dgm:t>
    </dgm:pt>
    <dgm:pt modelId="{793C7D6A-4344-3449-B543-3442A3EE5D16}" type="sibTrans" cxnId="{C15000C4-6070-A348-8E3B-4190D013D357}">
      <dgm:prSet/>
      <dgm:spPr/>
      <dgm:t>
        <a:bodyPr/>
        <a:lstStyle/>
        <a:p>
          <a:endParaRPr lang="en-GB"/>
        </a:p>
      </dgm:t>
    </dgm:pt>
    <dgm:pt modelId="{BFB4E6F4-473B-974E-8BFA-69C19EB39D02}">
      <dgm:prSet/>
      <dgm:spPr/>
      <dgm:t>
        <a:bodyPr/>
        <a:lstStyle/>
        <a:p>
          <a:r>
            <a:rPr lang="en-GB" dirty="0"/>
            <a:t>Transfusion Educational Network</a:t>
          </a:r>
        </a:p>
      </dgm:t>
    </dgm:pt>
    <dgm:pt modelId="{F34F7B95-4E30-F54A-86A9-92D893FCA858}" type="parTrans" cxnId="{47000711-E937-1245-9CD8-AF5DBCF49A9D}">
      <dgm:prSet/>
      <dgm:spPr/>
      <dgm:t>
        <a:bodyPr/>
        <a:lstStyle/>
        <a:p>
          <a:endParaRPr lang="en-GB"/>
        </a:p>
      </dgm:t>
    </dgm:pt>
    <dgm:pt modelId="{1DFC0FA7-D219-1647-ADD7-D7EA52856B15}" type="sibTrans" cxnId="{47000711-E937-1245-9CD8-AF5DBCF49A9D}">
      <dgm:prSet/>
      <dgm:spPr/>
      <dgm:t>
        <a:bodyPr/>
        <a:lstStyle/>
        <a:p>
          <a:endParaRPr lang="en-GB"/>
        </a:p>
      </dgm:t>
    </dgm:pt>
    <dgm:pt modelId="{ECD5F9D8-773B-1948-848C-74223A59410D}">
      <dgm:prSet/>
      <dgm:spPr/>
      <dgm:t>
        <a:bodyPr/>
        <a:lstStyle/>
        <a:p>
          <a:r>
            <a:rPr lang="en-GB" dirty="0"/>
            <a:t>Assessment in the Workplace</a:t>
          </a:r>
        </a:p>
      </dgm:t>
    </dgm:pt>
    <dgm:pt modelId="{5686DF72-C2EC-2945-BFA2-FFB12F3EFA55}" type="parTrans" cxnId="{1547642A-DDAE-FA45-AFE7-922E987C99C0}">
      <dgm:prSet/>
      <dgm:spPr/>
      <dgm:t>
        <a:bodyPr/>
        <a:lstStyle/>
        <a:p>
          <a:endParaRPr lang="en-GB"/>
        </a:p>
      </dgm:t>
    </dgm:pt>
    <dgm:pt modelId="{AA57440A-36A0-C74F-BBFE-64A9EFAC035A}" type="sibTrans" cxnId="{1547642A-DDAE-FA45-AFE7-922E987C99C0}">
      <dgm:prSet/>
      <dgm:spPr/>
      <dgm:t>
        <a:bodyPr/>
        <a:lstStyle/>
        <a:p>
          <a:endParaRPr lang="en-GB"/>
        </a:p>
      </dgm:t>
    </dgm:pt>
    <dgm:pt modelId="{0BEBF328-0B9C-874C-AF47-50AF5559584D}">
      <dgm:prSet/>
      <dgm:spPr/>
      <dgm:t>
        <a:bodyPr/>
        <a:lstStyle/>
        <a:p>
          <a:r>
            <a:rPr lang="en-GB" dirty="0"/>
            <a:t>Enhanced Patient Safety</a:t>
          </a:r>
        </a:p>
      </dgm:t>
    </dgm:pt>
    <dgm:pt modelId="{4720F4E3-5F6D-D44E-B10E-BC6780517306}" type="parTrans" cxnId="{916996B0-2F61-B049-B40C-418F40E51842}">
      <dgm:prSet/>
      <dgm:spPr/>
      <dgm:t>
        <a:bodyPr/>
        <a:lstStyle/>
        <a:p>
          <a:endParaRPr lang="en-GB"/>
        </a:p>
      </dgm:t>
    </dgm:pt>
    <dgm:pt modelId="{D1C2C187-4BA5-964E-A01A-76BCBDCBE55E}" type="sibTrans" cxnId="{916996B0-2F61-B049-B40C-418F40E51842}">
      <dgm:prSet/>
      <dgm:spPr/>
      <dgm:t>
        <a:bodyPr/>
        <a:lstStyle/>
        <a:p>
          <a:endParaRPr lang="en-GB"/>
        </a:p>
      </dgm:t>
    </dgm:pt>
    <dgm:pt modelId="{E69986F1-9C8B-A148-84DA-F164F940AB3F}">
      <dgm:prSet/>
      <dgm:spPr/>
      <dgm:t>
        <a:bodyPr/>
        <a:lstStyle/>
        <a:p>
          <a:r>
            <a:rPr lang="en-GB" dirty="0"/>
            <a:t>Supporting Resources</a:t>
          </a:r>
        </a:p>
      </dgm:t>
    </dgm:pt>
    <dgm:pt modelId="{A31FC864-B7A0-A941-BB06-A49FB3AC0D84}" type="parTrans" cxnId="{8DAE98BC-889C-3140-AED9-D81237344074}">
      <dgm:prSet/>
      <dgm:spPr/>
      <dgm:t>
        <a:bodyPr/>
        <a:lstStyle/>
        <a:p>
          <a:endParaRPr lang="en-GB"/>
        </a:p>
      </dgm:t>
    </dgm:pt>
    <dgm:pt modelId="{FFD96245-716D-EA4C-B39B-EF27289BFB69}" type="sibTrans" cxnId="{8DAE98BC-889C-3140-AED9-D81237344074}">
      <dgm:prSet/>
      <dgm:spPr/>
      <dgm:t>
        <a:bodyPr/>
        <a:lstStyle/>
        <a:p>
          <a:endParaRPr lang="en-GB"/>
        </a:p>
      </dgm:t>
    </dgm:pt>
    <dgm:pt modelId="{9F677C84-EB54-8543-85DD-758DA3A4DDF5}" type="pres">
      <dgm:prSet presAssocID="{3E4515CF-A04B-8C4E-964A-DBBAE3E7D76B}" presName="theList" presStyleCnt="0">
        <dgm:presLayoutVars>
          <dgm:dir/>
          <dgm:animLvl val="lvl"/>
          <dgm:resizeHandles val="exact"/>
        </dgm:presLayoutVars>
      </dgm:prSet>
      <dgm:spPr/>
    </dgm:pt>
    <dgm:pt modelId="{5C2B6E66-C24B-4C48-A088-6A261A28FDF4}" type="pres">
      <dgm:prSet presAssocID="{CB7A77AB-8A23-A84F-9E0D-856D866F405F}" presName="compNode" presStyleCnt="0"/>
      <dgm:spPr/>
    </dgm:pt>
    <dgm:pt modelId="{88508248-0E14-6949-9376-006D7E49C758}" type="pres">
      <dgm:prSet presAssocID="{CB7A77AB-8A23-A84F-9E0D-856D866F405F}" presName="aNode" presStyleLbl="bgShp" presStyleIdx="0" presStyleCnt="3"/>
      <dgm:spPr/>
    </dgm:pt>
    <dgm:pt modelId="{06F185C5-F168-924F-A002-DEFED3114D4C}" type="pres">
      <dgm:prSet presAssocID="{CB7A77AB-8A23-A84F-9E0D-856D866F405F}" presName="textNode" presStyleLbl="bgShp" presStyleIdx="0" presStyleCnt="3"/>
      <dgm:spPr/>
    </dgm:pt>
    <dgm:pt modelId="{58ACA998-B91E-4D4A-B693-4F310701A6A1}" type="pres">
      <dgm:prSet presAssocID="{CB7A77AB-8A23-A84F-9E0D-856D866F405F}" presName="compChildNode" presStyleCnt="0"/>
      <dgm:spPr/>
    </dgm:pt>
    <dgm:pt modelId="{888CAB91-44EA-7B4C-8B01-BED576BE6DAD}" type="pres">
      <dgm:prSet presAssocID="{CB7A77AB-8A23-A84F-9E0D-856D866F405F}" presName="theInnerList" presStyleCnt="0"/>
      <dgm:spPr/>
    </dgm:pt>
    <dgm:pt modelId="{7F527A9C-210C-9247-A7EB-BFB68CA6261F}" type="pres">
      <dgm:prSet presAssocID="{20904DFA-C329-1D48-B514-0A13DCDA6C14}" presName="childNode" presStyleLbl="node1" presStyleIdx="0" presStyleCnt="9">
        <dgm:presLayoutVars>
          <dgm:bulletEnabled val="1"/>
        </dgm:presLayoutVars>
      </dgm:prSet>
      <dgm:spPr/>
    </dgm:pt>
    <dgm:pt modelId="{35D9E733-DF07-1645-B72A-E8FC42AD7F1E}" type="pres">
      <dgm:prSet presAssocID="{20904DFA-C329-1D48-B514-0A13DCDA6C14}" presName="aSpace2" presStyleCnt="0"/>
      <dgm:spPr/>
    </dgm:pt>
    <dgm:pt modelId="{2630D023-64F7-724E-AE47-0D3B04EC8AFA}" type="pres">
      <dgm:prSet presAssocID="{C4332A62-19C0-C445-93B7-47434B59D34C}" presName="childNode" presStyleLbl="node1" presStyleIdx="1" presStyleCnt="9">
        <dgm:presLayoutVars>
          <dgm:bulletEnabled val="1"/>
        </dgm:presLayoutVars>
      </dgm:prSet>
      <dgm:spPr/>
    </dgm:pt>
    <dgm:pt modelId="{79DD06DE-4A4C-354F-99C0-DC59B5ABC273}" type="pres">
      <dgm:prSet presAssocID="{C4332A62-19C0-C445-93B7-47434B59D34C}" presName="aSpace2" presStyleCnt="0"/>
      <dgm:spPr/>
    </dgm:pt>
    <dgm:pt modelId="{68BE997D-20DD-1D42-97A4-581C1EFF3075}" type="pres">
      <dgm:prSet presAssocID="{D28DB058-58E9-B745-8343-80B7E6FED089}" presName="childNode" presStyleLbl="node1" presStyleIdx="2" presStyleCnt="9">
        <dgm:presLayoutVars>
          <dgm:bulletEnabled val="1"/>
        </dgm:presLayoutVars>
      </dgm:prSet>
      <dgm:spPr/>
    </dgm:pt>
    <dgm:pt modelId="{BC1FDB06-8A59-7443-A3A7-B08E72AF1627}" type="pres">
      <dgm:prSet presAssocID="{CB7A77AB-8A23-A84F-9E0D-856D866F405F}" presName="aSpace" presStyleCnt="0"/>
      <dgm:spPr/>
    </dgm:pt>
    <dgm:pt modelId="{E389B1C3-78CA-6E47-9259-19259DF95AAB}" type="pres">
      <dgm:prSet presAssocID="{7034FEAD-2F34-EB49-8E41-85408F620B79}" presName="compNode" presStyleCnt="0"/>
      <dgm:spPr/>
    </dgm:pt>
    <dgm:pt modelId="{8CACF228-97D0-4546-A33A-4B90B8AA6479}" type="pres">
      <dgm:prSet presAssocID="{7034FEAD-2F34-EB49-8E41-85408F620B79}" presName="aNode" presStyleLbl="bgShp" presStyleIdx="1" presStyleCnt="3"/>
      <dgm:spPr/>
    </dgm:pt>
    <dgm:pt modelId="{65A4634C-2785-674E-851D-3388BEE81D85}" type="pres">
      <dgm:prSet presAssocID="{7034FEAD-2F34-EB49-8E41-85408F620B79}" presName="textNode" presStyleLbl="bgShp" presStyleIdx="1" presStyleCnt="3"/>
      <dgm:spPr/>
    </dgm:pt>
    <dgm:pt modelId="{DD58B2A3-F7C6-1842-9831-A92E6E11FE32}" type="pres">
      <dgm:prSet presAssocID="{7034FEAD-2F34-EB49-8E41-85408F620B79}" presName="compChildNode" presStyleCnt="0"/>
      <dgm:spPr/>
    </dgm:pt>
    <dgm:pt modelId="{4EF06826-3B33-8A46-B5F0-1F9A6AC15F6F}" type="pres">
      <dgm:prSet presAssocID="{7034FEAD-2F34-EB49-8E41-85408F620B79}" presName="theInnerList" presStyleCnt="0"/>
      <dgm:spPr/>
    </dgm:pt>
    <dgm:pt modelId="{E6C9C897-E520-1A46-9D08-6D9204AF6D62}" type="pres">
      <dgm:prSet presAssocID="{72AA9485-58F6-6F4E-9BAC-3C25A2417BE7}" presName="childNode" presStyleLbl="node1" presStyleIdx="3" presStyleCnt="9">
        <dgm:presLayoutVars>
          <dgm:bulletEnabled val="1"/>
        </dgm:presLayoutVars>
      </dgm:prSet>
      <dgm:spPr/>
    </dgm:pt>
    <dgm:pt modelId="{FABFD16A-CBDA-9F4D-B108-60B7B7616AA8}" type="pres">
      <dgm:prSet presAssocID="{72AA9485-58F6-6F4E-9BAC-3C25A2417BE7}" presName="aSpace2" presStyleCnt="0"/>
      <dgm:spPr/>
    </dgm:pt>
    <dgm:pt modelId="{156B379B-3DF1-DC49-A5C0-B9040D596AFE}" type="pres">
      <dgm:prSet presAssocID="{A5721656-8A28-564D-8E95-92C4A4163C0A}" presName="childNode" presStyleLbl="node1" presStyleIdx="4" presStyleCnt="9">
        <dgm:presLayoutVars>
          <dgm:bulletEnabled val="1"/>
        </dgm:presLayoutVars>
      </dgm:prSet>
      <dgm:spPr/>
    </dgm:pt>
    <dgm:pt modelId="{0FE41F5C-8392-7A4E-A870-F78B77548D11}" type="pres">
      <dgm:prSet presAssocID="{A5721656-8A28-564D-8E95-92C4A4163C0A}" presName="aSpace2" presStyleCnt="0"/>
      <dgm:spPr/>
    </dgm:pt>
    <dgm:pt modelId="{0A68D9DD-E32A-944B-9E6A-6B281C6EAD0A}" type="pres">
      <dgm:prSet presAssocID="{E69986F1-9C8B-A148-84DA-F164F940AB3F}" presName="childNode" presStyleLbl="node1" presStyleIdx="5" presStyleCnt="9">
        <dgm:presLayoutVars>
          <dgm:bulletEnabled val="1"/>
        </dgm:presLayoutVars>
      </dgm:prSet>
      <dgm:spPr/>
    </dgm:pt>
    <dgm:pt modelId="{71A3091C-4FF3-484B-80C6-7321CD9CA609}" type="pres">
      <dgm:prSet presAssocID="{7034FEAD-2F34-EB49-8E41-85408F620B79}" presName="aSpace" presStyleCnt="0"/>
      <dgm:spPr/>
    </dgm:pt>
    <dgm:pt modelId="{913E75DB-D1D5-A94C-9B4B-5F355093CDA3}" type="pres">
      <dgm:prSet presAssocID="{FF6F2933-A6F9-CC4D-8778-83AA6474DB0D}" presName="compNode" presStyleCnt="0"/>
      <dgm:spPr/>
    </dgm:pt>
    <dgm:pt modelId="{D855F3A1-F261-1C4D-8990-9F5AC8A4E294}" type="pres">
      <dgm:prSet presAssocID="{FF6F2933-A6F9-CC4D-8778-83AA6474DB0D}" presName="aNode" presStyleLbl="bgShp" presStyleIdx="2" presStyleCnt="3"/>
      <dgm:spPr/>
    </dgm:pt>
    <dgm:pt modelId="{47259C4F-4B8A-AD45-84E4-18B1D0DCB350}" type="pres">
      <dgm:prSet presAssocID="{FF6F2933-A6F9-CC4D-8778-83AA6474DB0D}" presName="textNode" presStyleLbl="bgShp" presStyleIdx="2" presStyleCnt="3"/>
      <dgm:spPr/>
    </dgm:pt>
    <dgm:pt modelId="{C4136448-28CF-E844-B8B9-FB4BF3557539}" type="pres">
      <dgm:prSet presAssocID="{FF6F2933-A6F9-CC4D-8778-83AA6474DB0D}" presName="compChildNode" presStyleCnt="0"/>
      <dgm:spPr/>
    </dgm:pt>
    <dgm:pt modelId="{715DF61F-2B45-C345-9E08-4171E35B712A}" type="pres">
      <dgm:prSet presAssocID="{FF6F2933-A6F9-CC4D-8778-83AA6474DB0D}" presName="theInnerList" presStyleCnt="0"/>
      <dgm:spPr/>
    </dgm:pt>
    <dgm:pt modelId="{EF5D4492-FD76-1147-A8FC-1D66A3455BD7}" type="pres">
      <dgm:prSet presAssocID="{BFB4E6F4-473B-974E-8BFA-69C19EB39D02}" presName="childNode" presStyleLbl="node1" presStyleIdx="6" presStyleCnt="9">
        <dgm:presLayoutVars>
          <dgm:bulletEnabled val="1"/>
        </dgm:presLayoutVars>
      </dgm:prSet>
      <dgm:spPr/>
    </dgm:pt>
    <dgm:pt modelId="{B517BD89-DBF6-DE40-A2CD-2AB5C54FF418}" type="pres">
      <dgm:prSet presAssocID="{BFB4E6F4-473B-974E-8BFA-69C19EB39D02}" presName="aSpace2" presStyleCnt="0"/>
      <dgm:spPr/>
    </dgm:pt>
    <dgm:pt modelId="{91E14032-FE73-5F4A-AD34-58B8DD4EE4E5}" type="pres">
      <dgm:prSet presAssocID="{ECD5F9D8-773B-1948-848C-74223A59410D}" presName="childNode" presStyleLbl="node1" presStyleIdx="7" presStyleCnt="9">
        <dgm:presLayoutVars>
          <dgm:bulletEnabled val="1"/>
        </dgm:presLayoutVars>
      </dgm:prSet>
      <dgm:spPr/>
    </dgm:pt>
    <dgm:pt modelId="{A60CBD4D-B67E-4647-A570-823B3C525914}" type="pres">
      <dgm:prSet presAssocID="{ECD5F9D8-773B-1948-848C-74223A59410D}" presName="aSpace2" presStyleCnt="0"/>
      <dgm:spPr/>
    </dgm:pt>
    <dgm:pt modelId="{58D71970-1DA7-3A4F-B712-BF1F4065DC63}" type="pres">
      <dgm:prSet presAssocID="{0BEBF328-0B9C-874C-AF47-50AF5559584D}" presName="childNode" presStyleLbl="node1" presStyleIdx="8" presStyleCnt="9">
        <dgm:presLayoutVars>
          <dgm:bulletEnabled val="1"/>
        </dgm:presLayoutVars>
      </dgm:prSet>
      <dgm:spPr/>
    </dgm:pt>
  </dgm:ptLst>
  <dgm:cxnLst>
    <dgm:cxn modelId="{5DDDAC02-3584-C948-93EC-9F2586C04725}" type="presOf" srcId="{FF6F2933-A6F9-CC4D-8778-83AA6474DB0D}" destId="{D855F3A1-F261-1C4D-8990-9F5AC8A4E294}" srcOrd="0" destOrd="0" presId="urn:microsoft.com/office/officeart/2005/8/layout/lProcess2"/>
    <dgm:cxn modelId="{47000711-E937-1245-9CD8-AF5DBCF49A9D}" srcId="{FF6F2933-A6F9-CC4D-8778-83AA6474DB0D}" destId="{BFB4E6F4-473B-974E-8BFA-69C19EB39D02}" srcOrd="0" destOrd="0" parTransId="{F34F7B95-4E30-F54A-86A9-92D893FCA858}" sibTransId="{1DFC0FA7-D219-1647-ADD7-D7EA52856B15}"/>
    <dgm:cxn modelId="{B7286919-6CD2-2E42-AB5C-5D35935D7573}" srcId="{CB7A77AB-8A23-A84F-9E0D-856D866F405F}" destId="{20904DFA-C329-1D48-B514-0A13DCDA6C14}" srcOrd="0" destOrd="0" parTransId="{2BD61AF4-D827-B244-A1DE-0A0C16910A0A}" sibTransId="{8A5A10D3-DDCB-7547-827D-34A46C45060A}"/>
    <dgm:cxn modelId="{F0F5D71A-A290-5C43-8F3C-2516CF02DDCC}" srcId="{7034FEAD-2F34-EB49-8E41-85408F620B79}" destId="{72AA9485-58F6-6F4E-9BAC-3C25A2417BE7}" srcOrd="0" destOrd="0" parTransId="{DF029BF1-6FEC-4740-82A0-C3352695685A}" sibTransId="{874CA5B3-1214-9B47-B214-CDBA8A9448C8}"/>
    <dgm:cxn modelId="{1547642A-DDAE-FA45-AFE7-922E987C99C0}" srcId="{FF6F2933-A6F9-CC4D-8778-83AA6474DB0D}" destId="{ECD5F9D8-773B-1948-848C-74223A59410D}" srcOrd="1" destOrd="0" parTransId="{5686DF72-C2EC-2945-BFA2-FFB12F3EFA55}" sibTransId="{AA57440A-36A0-C74F-BBFE-64A9EFAC035A}"/>
    <dgm:cxn modelId="{A8A12E30-B711-3947-833F-F147F599B695}" type="presOf" srcId="{0BEBF328-0B9C-874C-AF47-50AF5559584D}" destId="{58D71970-1DA7-3A4F-B712-BF1F4065DC63}" srcOrd="0" destOrd="0" presId="urn:microsoft.com/office/officeart/2005/8/layout/lProcess2"/>
    <dgm:cxn modelId="{D46AE837-24AB-1645-BE22-02E8E288DF7B}" type="presOf" srcId="{FF6F2933-A6F9-CC4D-8778-83AA6474DB0D}" destId="{47259C4F-4B8A-AD45-84E4-18B1D0DCB350}" srcOrd="1" destOrd="0" presId="urn:microsoft.com/office/officeart/2005/8/layout/lProcess2"/>
    <dgm:cxn modelId="{3E2DF23F-1AAE-044A-A51A-CD2B1AF91388}" srcId="{3E4515CF-A04B-8C4E-964A-DBBAE3E7D76B}" destId="{CB7A77AB-8A23-A84F-9E0D-856D866F405F}" srcOrd="0" destOrd="0" parTransId="{A06DC779-8DE9-844D-A1AE-BF333B0A6808}" sibTransId="{7D293FB6-A87F-7E4C-A6C6-BA5087926AC9}"/>
    <dgm:cxn modelId="{FFCCB85E-CFAF-C948-85EF-1424261FC8F0}" srcId="{CB7A77AB-8A23-A84F-9E0D-856D866F405F}" destId="{D28DB058-58E9-B745-8343-80B7E6FED089}" srcOrd="2" destOrd="0" parTransId="{D136E5D1-E0B4-2448-93A9-72CE0E005828}" sibTransId="{5ED17825-1D6E-394C-BEC0-AEE2B42D5FA3}"/>
    <dgm:cxn modelId="{BDC58869-01F9-0F4C-9BC8-84D22F134CD0}" type="presOf" srcId="{E69986F1-9C8B-A148-84DA-F164F940AB3F}" destId="{0A68D9DD-E32A-944B-9E6A-6B281C6EAD0A}" srcOrd="0" destOrd="0" presId="urn:microsoft.com/office/officeart/2005/8/layout/lProcess2"/>
    <dgm:cxn modelId="{1B409580-E3E6-9146-A5BE-4E7AFBB91EF4}" type="presOf" srcId="{CB7A77AB-8A23-A84F-9E0D-856D866F405F}" destId="{06F185C5-F168-924F-A002-DEFED3114D4C}" srcOrd="1" destOrd="0" presId="urn:microsoft.com/office/officeart/2005/8/layout/lProcess2"/>
    <dgm:cxn modelId="{212B6384-7A95-9B4B-929E-678EA3C35FD9}" srcId="{3E4515CF-A04B-8C4E-964A-DBBAE3E7D76B}" destId="{7034FEAD-2F34-EB49-8E41-85408F620B79}" srcOrd="1" destOrd="0" parTransId="{C9E66775-58CD-E741-8A42-3CA0590F4761}" sibTransId="{150E7681-9A60-F641-88EF-61A171705004}"/>
    <dgm:cxn modelId="{99620886-C366-1D43-9BE2-236C2003ADC7}" type="presOf" srcId="{3E4515CF-A04B-8C4E-964A-DBBAE3E7D76B}" destId="{9F677C84-EB54-8543-85DD-758DA3A4DDF5}" srcOrd="0" destOrd="0" presId="urn:microsoft.com/office/officeart/2005/8/layout/lProcess2"/>
    <dgm:cxn modelId="{2CBE38A5-385D-4A42-821B-02489BFF3224}" srcId="{CB7A77AB-8A23-A84F-9E0D-856D866F405F}" destId="{C4332A62-19C0-C445-93B7-47434B59D34C}" srcOrd="1" destOrd="0" parTransId="{BA09493D-B700-1843-AF7E-4F7E6B2CEB4D}" sibTransId="{9EFF9F63-AEB8-7F4E-B92C-03F64F436781}"/>
    <dgm:cxn modelId="{4557EBA5-7790-504B-BBDA-D83F4C9B6B3C}" type="presOf" srcId="{CB7A77AB-8A23-A84F-9E0D-856D866F405F}" destId="{88508248-0E14-6949-9376-006D7E49C758}" srcOrd="0" destOrd="0" presId="urn:microsoft.com/office/officeart/2005/8/layout/lProcess2"/>
    <dgm:cxn modelId="{916996B0-2F61-B049-B40C-418F40E51842}" srcId="{FF6F2933-A6F9-CC4D-8778-83AA6474DB0D}" destId="{0BEBF328-0B9C-874C-AF47-50AF5559584D}" srcOrd="2" destOrd="0" parTransId="{4720F4E3-5F6D-D44E-B10E-BC6780517306}" sibTransId="{D1C2C187-4BA5-964E-A01A-76BCBDCBE55E}"/>
    <dgm:cxn modelId="{8E8411B1-4A8E-A04D-91E9-4C14A5A8CD5A}" type="presOf" srcId="{72AA9485-58F6-6F4E-9BAC-3C25A2417BE7}" destId="{E6C9C897-E520-1A46-9D08-6D9204AF6D62}" srcOrd="0" destOrd="0" presId="urn:microsoft.com/office/officeart/2005/8/layout/lProcess2"/>
    <dgm:cxn modelId="{B63354BB-F1E0-EC4B-8CFC-9E0B9E9EC0C1}" type="presOf" srcId="{ECD5F9D8-773B-1948-848C-74223A59410D}" destId="{91E14032-FE73-5F4A-AD34-58B8DD4EE4E5}" srcOrd="0" destOrd="0" presId="urn:microsoft.com/office/officeart/2005/8/layout/lProcess2"/>
    <dgm:cxn modelId="{8DAE98BC-889C-3140-AED9-D81237344074}" srcId="{7034FEAD-2F34-EB49-8E41-85408F620B79}" destId="{E69986F1-9C8B-A148-84DA-F164F940AB3F}" srcOrd="2" destOrd="0" parTransId="{A31FC864-B7A0-A941-BB06-A49FB3AC0D84}" sibTransId="{FFD96245-716D-EA4C-B39B-EF27289BFB69}"/>
    <dgm:cxn modelId="{83B0EEBC-3817-004E-A21B-FFDFEAAF8937}" type="presOf" srcId="{7034FEAD-2F34-EB49-8E41-85408F620B79}" destId="{8CACF228-97D0-4546-A33A-4B90B8AA6479}" srcOrd="0" destOrd="0" presId="urn:microsoft.com/office/officeart/2005/8/layout/lProcess2"/>
    <dgm:cxn modelId="{4791BAC0-8EEC-9E4B-9303-28AB41EC517B}" type="presOf" srcId="{C4332A62-19C0-C445-93B7-47434B59D34C}" destId="{2630D023-64F7-724E-AE47-0D3B04EC8AFA}" srcOrd="0" destOrd="0" presId="urn:microsoft.com/office/officeart/2005/8/layout/lProcess2"/>
    <dgm:cxn modelId="{C15000C4-6070-A348-8E3B-4190D013D357}" srcId="{7034FEAD-2F34-EB49-8E41-85408F620B79}" destId="{A5721656-8A28-564D-8E95-92C4A4163C0A}" srcOrd="1" destOrd="0" parTransId="{9CD8AA0F-6EBD-5C49-81F4-FB2FB9077594}" sibTransId="{793C7D6A-4344-3449-B543-3442A3EE5D16}"/>
    <dgm:cxn modelId="{884A39C4-47B9-9F49-8035-5ACB921BFB74}" type="presOf" srcId="{D28DB058-58E9-B745-8343-80B7E6FED089}" destId="{68BE997D-20DD-1D42-97A4-581C1EFF3075}" srcOrd="0" destOrd="0" presId="urn:microsoft.com/office/officeart/2005/8/layout/lProcess2"/>
    <dgm:cxn modelId="{D617C6C4-462C-DC46-9CE3-4F32DDDCA162}" type="presOf" srcId="{20904DFA-C329-1D48-B514-0A13DCDA6C14}" destId="{7F527A9C-210C-9247-A7EB-BFB68CA6261F}" srcOrd="0" destOrd="0" presId="urn:microsoft.com/office/officeart/2005/8/layout/lProcess2"/>
    <dgm:cxn modelId="{BDDF7FC9-9C54-D746-B601-F62CBC22645D}" type="presOf" srcId="{7034FEAD-2F34-EB49-8E41-85408F620B79}" destId="{65A4634C-2785-674E-851D-3388BEE81D85}" srcOrd="1" destOrd="0" presId="urn:microsoft.com/office/officeart/2005/8/layout/lProcess2"/>
    <dgm:cxn modelId="{03BD77CE-B415-3E46-9DC2-C9764A290CAD}" type="presOf" srcId="{BFB4E6F4-473B-974E-8BFA-69C19EB39D02}" destId="{EF5D4492-FD76-1147-A8FC-1D66A3455BD7}" srcOrd="0" destOrd="0" presId="urn:microsoft.com/office/officeart/2005/8/layout/lProcess2"/>
    <dgm:cxn modelId="{12913ADF-9FCC-CD46-B864-C4777C4FAD92}" srcId="{3E4515CF-A04B-8C4E-964A-DBBAE3E7D76B}" destId="{FF6F2933-A6F9-CC4D-8778-83AA6474DB0D}" srcOrd="2" destOrd="0" parTransId="{CA9AF5D9-67CF-5244-BC45-B408DFFC021C}" sibTransId="{195B190C-53CC-2E4C-B5C8-02FB29CCDEB8}"/>
    <dgm:cxn modelId="{566168F2-2B95-AF47-ABC7-0C9F406DC93E}" type="presOf" srcId="{A5721656-8A28-564D-8E95-92C4A4163C0A}" destId="{156B379B-3DF1-DC49-A5C0-B9040D596AFE}" srcOrd="0" destOrd="0" presId="urn:microsoft.com/office/officeart/2005/8/layout/lProcess2"/>
    <dgm:cxn modelId="{C7B002CC-4BD2-7745-8659-ECD213528B2C}" type="presParOf" srcId="{9F677C84-EB54-8543-85DD-758DA3A4DDF5}" destId="{5C2B6E66-C24B-4C48-A088-6A261A28FDF4}" srcOrd="0" destOrd="0" presId="urn:microsoft.com/office/officeart/2005/8/layout/lProcess2"/>
    <dgm:cxn modelId="{E139664A-3136-304E-BCB0-A5E9A1E9356D}" type="presParOf" srcId="{5C2B6E66-C24B-4C48-A088-6A261A28FDF4}" destId="{88508248-0E14-6949-9376-006D7E49C758}" srcOrd="0" destOrd="0" presId="urn:microsoft.com/office/officeart/2005/8/layout/lProcess2"/>
    <dgm:cxn modelId="{F6AF9936-D869-8044-B970-EC8AD45DA60A}" type="presParOf" srcId="{5C2B6E66-C24B-4C48-A088-6A261A28FDF4}" destId="{06F185C5-F168-924F-A002-DEFED3114D4C}" srcOrd="1" destOrd="0" presId="urn:microsoft.com/office/officeart/2005/8/layout/lProcess2"/>
    <dgm:cxn modelId="{F9EA287F-6E6C-744C-9FD4-A14F2F6C507C}" type="presParOf" srcId="{5C2B6E66-C24B-4C48-A088-6A261A28FDF4}" destId="{58ACA998-B91E-4D4A-B693-4F310701A6A1}" srcOrd="2" destOrd="0" presId="urn:microsoft.com/office/officeart/2005/8/layout/lProcess2"/>
    <dgm:cxn modelId="{D7C64CBF-B4C4-4645-823D-3153405EB27A}" type="presParOf" srcId="{58ACA998-B91E-4D4A-B693-4F310701A6A1}" destId="{888CAB91-44EA-7B4C-8B01-BED576BE6DAD}" srcOrd="0" destOrd="0" presId="urn:microsoft.com/office/officeart/2005/8/layout/lProcess2"/>
    <dgm:cxn modelId="{0406ED51-FC48-9F44-B11B-1EC03B34D6F1}" type="presParOf" srcId="{888CAB91-44EA-7B4C-8B01-BED576BE6DAD}" destId="{7F527A9C-210C-9247-A7EB-BFB68CA6261F}" srcOrd="0" destOrd="0" presId="urn:microsoft.com/office/officeart/2005/8/layout/lProcess2"/>
    <dgm:cxn modelId="{29174B5C-A27D-9B48-B84D-941C10A556FB}" type="presParOf" srcId="{888CAB91-44EA-7B4C-8B01-BED576BE6DAD}" destId="{35D9E733-DF07-1645-B72A-E8FC42AD7F1E}" srcOrd="1" destOrd="0" presId="urn:microsoft.com/office/officeart/2005/8/layout/lProcess2"/>
    <dgm:cxn modelId="{B7F11A33-A09F-5B48-AC00-C7498ED1EFF0}" type="presParOf" srcId="{888CAB91-44EA-7B4C-8B01-BED576BE6DAD}" destId="{2630D023-64F7-724E-AE47-0D3B04EC8AFA}" srcOrd="2" destOrd="0" presId="urn:microsoft.com/office/officeart/2005/8/layout/lProcess2"/>
    <dgm:cxn modelId="{5AC17489-2945-7D48-830E-E26F3787300C}" type="presParOf" srcId="{888CAB91-44EA-7B4C-8B01-BED576BE6DAD}" destId="{79DD06DE-4A4C-354F-99C0-DC59B5ABC273}" srcOrd="3" destOrd="0" presId="urn:microsoft.com/office/officeart/2005/8/layout/lProcess2"/>
    <dgm:cxn modelId="{EF7FA498-2774-DB46-8E6B-BD6C0EEA333E}" type="presParOf" srcId="{888CAB91-44EA-7B4C-8B01-BED576BE6DAD}" destId="{68BE997D-20DD-1D42-97A4-581C1EFF3075}" srcOrd="4" destOrd="0" presId="urn:microsoft.com/office/officeart/2005/8/layout/lProcess2"/>
    <dgm:cxn modelId="{A2D530FF-9664-D84F-94FF-476CADF7E2A9}" type="presParOf" srcId="{9F677C84-EB54-8543-85DD-758DA3A4DDF5}" destId="{BC1FDB06-8A59-7443-A3A7-B08E72AF1627}" srcOrd="1" destOrd="0" presId="urn:microsoft.com/office/officeart/2005/8/layout/lProcess2"/>
    <dgm:cxn modelId="{67AFF396-622D-0142-A5E0-88724D9E505D}" type="presParOf" srcId="{9F677C84-EB54-8543-85DD-758DA3A4DDF5}" destId="{E389B1C3-78CA-6E47-9259-19259DF95AAB}" srcOrd="2" destOrd="0" presId="urn:microsoft.com/office/officeart/2005/8/layout/lProcess2"/>
    <dgm:cxn modelId="{DE4B6DBE-3BB7-2645-92AC-F552003A5A61}" type="presParOf" srcId="{E389B1C3-78CA-6E47-9259-19259DF95AAB}" destId="{8CACF228-97D0-4546-A33A-4B90B8AA6479}" srcOrd="0" destOrd="0" presId="urn:microsoft.com/office/officeart/2005/8/layout/lProcess2"/>
    <dgm:cxn modelId="{06635F18-FF52-A840-ACF8-A777D554D795}" type="presParOf" srcId="{E389B1C3-78CA-6E47-9259-19259DF95AAB}" destId="{65A4634C-2785-674E-851D-3388BEE81D85}" srcOrd="1" destOrd="0" presId="urn:microsoft.com/office/officeart/2005/8/layout/lProcess2"/>
    <dgm:cxn modelId="{68390678-18C2-814B-8851-E0FA6559E69E}" type="presParOf" srcId="{E389B1C3-78CA-6E47-9259-19259DF95AAB}" destId="{DD58B2A3-F7C6-1842-9831-A92E6E11FE32}" srcOrd="2" destOrd="0" presId="urn:microsoft.com/office/officeart/2005/8/layout/lProcess2"/>
    <dgm:cxn modelId="{2F9C8653-EEE9-9741-8069-5AA51D475E9E}" type="presParOf" srcId="{DD58B2A3-F7C6-1842-9831-A92E6E11FE32}" destId="{4EF06826-3B33-8A46-B5F0-1F9A6AC15F6F}" srcOrd="0" destOrd="0" presId="urn:microsoft.com/office/officeart/2005/8/layout/lProcess2"/>
    <dgm:cxn modelId="{9F331FAC-0DEF-1847-97A7-2D6589F69051}" type="presParOf" srcId="{4EF06826-3B33-8A46-B5F0-1F9A6AC15F6F}" destId="{E6C9C897-E520-1A46-9D08-6D9204AF6D62}" srcOrd="0" destOrd="0" presId="urn:microsoft.com/office/officeart/2005/8/layout/lProcess2"/>
    <dgm:cxn modelId="{F74ABEC2-BDC2-4A41-8CE1-45594D8CF2C0}" type="presParOf" srcId="{4EF06826-3B33-8A46-B5F0-1F9A6AC15F6F}" destId="{FABFD16A-CBDA-9F4D-B108-60B7B7616AA8}" srcOrd="1" destOrd="0" presId="urn:microsoft.com/office/officeart/2005/8/layout/lProcess2"/>
    <dgm:cxn modelId="{87230F98-6642-F94C-B5DB-03AE0AF88CB2}" type="presParOf" srcId="{4EF06826-3B33-8A46-B5F0-1F9A6AC15F6F}" destId="{156B379B-3DF1-DC49-A5C0-B9040D596AFE}" srcOrd="2" destOrd="0" presId="urn:microsoft.com/office/officeart/2005/8/layout/lProcess2"/>
    <dgm:cxn modelId="{14272C3F-37BE-FC4D-AAEE-4844D16131EC}" type="presParOf" srcId="{4EF06826-3B33-8A46-B5F0-1F9A6AC15F6F}" destId="{0FE41F5C-8392-7A4E-A870-F78B77548D11}" srcOrd="3" destOrd="0" presId="urn:microsoft.com/office/officeart/2005/8/layout/lProcess2"/>
    <dgm:cxn modelId="{9120F1E2-C704-E948-9580-412F6CD18B41}" type="presParOf" srcId="{4EF06826-3B33-8A46-B5F0-1F9A6AC15F6F}" destId="{0A68D9DD-E32A-944B-9E6A-6B281C6EAD0A}" srcOrd="4" destOrd="0" presId="urn:microsoft.com/office/officeart/2005/8/layout/lProcess2"/>
    <dgm:cxn modelId="{9D28E8D8-2D04-354D-A94F-0F8A866B34DE}" type="presParOf" srcId="{9F677C84-EB54-8543-85DD-758DA3A4DDF5}" destId="{71A3091C-4FF3-484B-80C6-7321CD9CA609}" srcOrd="3" destOrd="0" presId="urn:microsoft.com/office/officeart/2005/8/layout/lProcess2"/>
    <dgm:cxn modelId="{8A211F51-4B5B-9F49-BF37-36CAA534D3A6}" type="presParOf" srcId="{9F677C84-EB54-8543-85DD-758DA3A4DDF5}" destId="{913E75DB-D1D5-A94C-9B4B-5F355093CDA3}" srcOrd="4" destOrd="0" presId="urn:microsoft.com/office/officeart/2005/8/layout/lProcess2"/>
    <dgm:cxn modelId="{0D426EC4-FC75-F349-93F8-57D3C0121552}" type="presParOf" srcId="{913E75DB-D1D5-A94C-9B4B-5F355093CDA3}" destId="{D855F3A1-F261-1C4D-8990-9F5AC8A4E294}" srcOrd="0" destOrd="0" presId="urn:microsoft.com/office/officeart/2005/8/layout/lProcess2"/>
    <dgm:cxn modelId="{9DF7BDDA-26AF-7B4C-8849-5E6105D41CAB}" type="presParOf" srcId="{913E75DB-D1D5-A94C-9B4B-5F355093CDA3}" destId="{47259C4F-4B8A-AD45-84E4-18B1D0DCB350}" srcOrd="1" destOrd="0" presId="urn:microsoft.com/office/officeart/2005/8/layout/lProcess2"/>
    <dgm:cxn modelId="{0110AC4E-5D71-E749-AA89-231A452EC9A7}" type="presParOf" srcId="{913E75DB-D1D5-A94C-9B4B-5F355093CDA3}" destId="{C4136448-28CF-E844-B8B9-FB4BF3557539}" srcOrd="2" destOrd="0" presId="urn:microsoft.com/office/officeart/2005/8/layout/lProcess2"/>
    <dgm:cxn modelId="{7A89624C-02A9-CA42-B3DF-98FD6C8C5B7E}" type="presParOf" srcId="{C4136448-28CF-E844-B8B9-FB4BF3557539}" destId="{715DF61F-2B45-C345-9E08-4171E35B712A}" srcOrd="0" destOrd="0" presId="urn:microsoft.com/office/officeart/2005/8/layout/lProcess2"/>
    <dgm:cxn modelId="{ACE771DD-96FC-F247-8DD3-0675F0173C6F}" type="presParOf" srcId="{715DF61F-2B45-C345-9E08-4171E35B712A}" destId="{EF5D4492-FD76-1147-A8FC-1D66A3455BD7}" srcOrd="0" destOrd="0" presId="urn:microsoft.com/office/officeart/2005/8/layout/lProcess2"/>
    <dgm:cxn modelId="{5AC9B379-A018-8744-870E-A0A233C63C3A}" type="presParOf" srcId="{715DF61F-2B45-C345-9E08-4171E35B712A}" destId="{B517BD89-DBF6-DE40-A2CD-2AB5C54FF418}" srcOrd="1" destOrd="0" presId="urn:microsoft.com/office/officeart/2005/8/layout/lProcess2"/>
    <dgm:cxn modelId="{E254B244-8419-6F42-BD4C-54C866F0C850}" type="presParOf" srcId="{715DF61F-2B45-C345-9E08-4171E35B712A}" destId="{91E14032-FE73-5F4A-AD34-58B8DD4EE4E5}" srcOrd="2" destOrd="0" presId="urn:microsoft.com/office/officeart/2005/8/layout/lProcess2"/>
    <dgm:cxn modelId="{46F888F2-8469-6642-9A4E-7322489D0938}" type="presParOf" srcId="{715DF61F-2B45-C345-9E08-4171E35B712A}" destId="{A60CBD4D-B67E-4647-A570-823B3C525914}" srcOrd="3" destOrd="0" presId="urn:microsoft.com/office/officeart/2005/8/layout/lProcess2"/>
    <dgm:cxn modelId="{EC489009-CC5F-6B4F-9A5F-16A707F85CFF}" type="presParOf" srcId="{715DF61F-2B45-C345-9E08-4171E35B712A}" destId="{58D71970-1DA7-3A4F-B712-BF1F4065DC63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4515CF-A04B-8C4E-964A-DBBAE3E7D76B}" type="doc">
      <dgm:prSet loTypeId="urn:microsoft.com/office/officeart/2005/8/layout/lProcess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B7A77AB-8A23-A84F-9E0D-856D866F405F}">
      <dgm:prSet custT="1"/>
      <dgm:spPr/>
      <dgm:t>
        <a:bodyPr/>
        <a:lstStyle/>
        <a:p>
          <a:r>
            <a:rPr lang="en-GB" sz="2000" b="1" dirty="0"/>
            <a:t>Phase I</a:t>
          </a:r>
        </a:p>
      </dgm:t>
    </dgm:pt>
    <dgm:pt modelId="{A06DC779-8DE9-844D-A1AE-BF333B0A6808}" type="parTrans" cxnId="{3E2DF23F-1AAE-044A-A51A-CD2B1AF91388}">
      <dgm:prSet/>
      <dgm:spPr/>
      <dgm:t>
        <a:bodyPr/>
        <a:lstStyle/>
        <a:p>
          <a:endParaRPr lang="en-GB"/>
        </a:p>
      </dgm:t>
    </dgm:pt>
    <dgm:pt modelId="{7D293FB6-A87F-7E4C-A6C6-BA5087926AC9}" type="sibTrans" cxnId="{3E2DF23F-1AAE-044A-A51A-CD2B1AF91388}">
      <dgm:prSet/>
      <dgm:spPr/>
      <dgm:t>
        <a:bodyPr/>
        <a:lstStyle/>
        <a:p>
          <a:endParaRPr lang="en-GB"/>
        </a:p>
      </dgm:t>
    </dgm:pt>
    <dgm:pt modelId="{20904DFA-C329-1D48-B514-0A13DCDA6C14}">
      <dgm:prSet/>
      <dgm:spPr/>
      <dgm:t>
        <a:bodyPr/>
        <a:lstStyle/>
        <a:p>
          <a:r>
            <a:rPr lang="en-GB" dirty="0"/>
            <a:t>Patient Blood Management</a:t>
          </a:r>
        </a:p>
      </dgm:t>
    </dgm:pt>
    <dgm:pt modelId="{2BD61AF4-D827-B244-A1DE-0A0C16910A0A}" type="parTrans" cxnId="{B7286919-6CD2-2E42-AB5C-5D35935D7573}">
      <dgm:prSet/>
      <dgm:spPr/>
      <dgm:t>
        <a:bodyPr/>
        <a:lstStyle/>
        <a:p>
          <a:endParaRPr lang="en-GB"/>
        </a:p>
      </dgm:t>
    </dgm:pt>
    <dgm:pt modelId="{8A5A10D3-DDCB-7547-827D-34A46C45060A}" type="sibTrans" cxnId="{B7286919-6CD2-2E42-AB5C-5D35935D7573}">
      <dgm:prSet/>
      <dgm:spPr/>
      <dgm:t>
        <a:bodyPr/>
        <a:lstStyle/>
        <a:p>
          <a:endParaRPr lang="en-GB"/>
        </a:p>
      </dgm:t>
    </dgm:pt>
    <dgm:pt modelId="{C4332A62-19C0-C445-93B7-47434B59D34C}">
      <dgm:prSet/>
      <dgm:spPr/>
      <dgm:t>
        <a:bodyPr/>
        <a:lstStyle/>
        <a:p>
          <a:r>
            <a:rPr lang="en-GB" dirty="0"/>
            <a:t>Transfusion Reactions</a:t>
          </a:r>
        </a:p>
      </dgm:t>
    </dgm:pt>
    <dgm:pt modelId="{BA09493D-B700-1843-AF7E-4F7E6B2CEB4D}" type="parTrans" cxnId="{2CBE38A5-385D-4A42-821B-02489BFF3224}">
      <dgm:prSet/>
      <dgm:spPr/>
      <dgm:t>
        <a:bodyPr/>
        <a:lstStyle/>
        <a:p>
          <a:endParaRPr lang="en-GB"/>
        </a:p>
      </dgm:t>
    </dgm:pt>
    <dgm:pt modelId="{9EFF9F63-AEB8-7F4E-B92C-03F64F436781}" type="sibTrans" cxnId="{2CBE38A5-385D-4A42-821B-02489BFF3224}">
      <dgm:prSet/>
      <dgm:spPr/>
      <dgm:t>
        <a:bodyPr/>
        <a:lstStyle/>
        <a:p>
          <a:endParaRPr lang="en-GB"/>
        </a:p>
      </dgm:t>
    </dgm:pt>
    <dgm:pt modelId="{7034FEAD-2F34-EB49-8E41-85408F620B79}">
      <dgm:prSet custT="1"/>
      <dgm:spPr/>
      <dgm:t>
        <a:bodyPr/>
        <a:lstStyle/>
        <a:p>
          <a:r>
            <a:rPr lang="en-GB" sz="2000" b="1" dirty="0"/>
            <a:t>Phase II</a:t>
          </a:r>
        </a:p>
      </dgm:t>
    </dgm:pt>
    <dgm:pt modelId="{C9E66775-58CD-E741-8A42-3CA0590F4761}" type="parTrans" cxnId="{212B6384-7A95-9B4B-929E-678EA3C35FD9}">
      <dgm:prSet/>
      <dgm:spPr/>
      <dgm:t>
        <a:bodyPr/>
        <a:lstStyle/>
        <a:p>
          <a:endParaRPr lang="en-GB"/>
        </a:p>
      </dgm:t>
    </dgm:pt>
    <dgm:pt modelId="{150E7681-9A60-F641-88EF-61A171705004}" type="sibTrans" cxnId="{212B6384-7A95-9B4B-929E-678EA3C35FD9}">
      <dgm:prSet/>
      <dgm:spPr/>
      <dgm:t>
        <a:bodyPr/>
        <a:lstStyle/>
        <a:p>
          <a:endParaRPr lang="en-GB"/>
        </a:p>
      </dgm:t>
    </dgm:pt>
    <dgm:pt modelId="{FF6F2933-A6F9-CC4D-8778-83AA6474DB0D}">
      <dgm:prSet custT="1"/>
      <dgm:spPr/>
      <dgm:t>
        <a:bodyPr/>
        <a:lstStyle/>
        <a:p>
          <a:r>
            <a:rPr lang="en-GB" sz="2000" b="1" dirty="0"/>
            <a:t>Phase III</a:t>
          </a:r>
        </a:p>
      </dgm:t>
    </dgm:pt>
    <dgm:pt modelId="{CA9AF5D9-67CF-5244-BC45-B408DFFC021C}" type="parTrans" cxnId="{12913ADF-9FCC-CD46-B864-C4777C4FAD92}">
      <dgm:prSet/>
      <dgm:spPr/>
      <dgm:t>
        <a:bodyPr/>
        <a:lstStyle/>
        <a:p>
          <a:endParaRPr lang="en-GB"/>
        </a:p>
      </dgm:t>
    </dgm:pt>
    <dgm:pt modelId="{195B190C-53CC-2E4C-B5C8-02FB29CCDEB8}" type="sibTrans" cxnId="{12913ADF-9FCC-CD46-B864-C4777C4FAD92}">
      <dgm:prSet/>
      <dgm:spPr/>
      <dgm:t>
        <a:bodyPr/>
        <a:lstStyle/>
        <a:p>
          <a:endParaRPr lang="en-GB"/>
        </a:p>
      </dgm:t>
    </dgm:pt>
    <dgm:pt modelId="{D28DB058-58E9-B745-8343-80B7E6FED089}">
      <dgm:prSet/>
      <dgm:spPr/>
      <dgm:t>
        <a:bodyPr/>
        <a:lstStyle/>
        <a:p>
          <a:r>
            <a:rPr lang="en-GB" dirty="0"/>
            <a:t>Massive Haemorrhage</a:t>
          </a:r>
        </a:p>
      </dgm:t>
    </dgm:pt>
    <dgm:pt modelId="{D136E5D1-E0B4-2448-93A9-72CE0E005828}" type="parTrans" cxnId="{FFCCB85E-CFAF-C948-85EF-1424261FC8F0}">
      <dgm:prSet/>
      <dgm:spPr/>
      <dgm:t>
        <a:bodyPr/>
        <a:lstStyle/>
        <a:p>
          <a:endParaRPr lang="en-GB"/>
        </a:p>
      </dgm:t>
    </dgm:pt>
    <dgm:pt modelId="{5ED17825-1D6E-394C-BEC0-AEE2B42D5FA3}" type="sibTrans" cxnId="{FFCCB85E-CFAF-C948-85EF-1424261FC8F0}">
      <dgm:prSet/>
      <dgm:spPr/>
      <dgm:t>
        <a:bodyPr/>
        <a:lstStyle/>
        <a:p>
          <a:endParaRPr lang="en-GB"/>
        </a:p>
      </dgm:t>
    </dgm:pt>
    <dgm:pt modelId="{72AA9485-58F6-6F4E-9BAC-3C25A2417BE7}">
      <dgm:prSet/>
      <dgm:spPr/>
      <dgm:t>
        <a:bodyPr/>
        <a:lstStyle/>
        <a:p>
          <a:r>
            <a:rPr lang="en-GB" dirty="0"/>
            <a:t>Simulation Based Education</a:t>
          </a:r>
        </a:p>
      </dgm:t>
    </dgm:pt>
    <dgm:pt modelId="{DF029BF1-6FEC-4740-82A0-C3352695685A}" type="parTrans" cxnId="{F0F5D71A-A290-5C43-8F3C-2516CF02DDCC}">
      <dgm:prSet/>
      <dgm:spPr/>
      <dgm:t>
        <a:bodyPr/>
        <a:lstStyle/>
        <a:p>
          <a:endParaRPr lang="en-GB"/>
        </a:p>
      </dgm:t>
    </dgm:pt>
    <dgm:pt modelId="{874CA5B3-1214-9B47-B214-CDBA8A9448C8}" type="sibTrans" cxnId="{F0F5D71A-A290-5C43-8F3C-2516CF02DDCC}">
      <dgm:prSet/>
      <dgm:spPr/>
      <dgm:t>
        <a:bodyPr/>
        <a:lstStyle/>
        <a:p>
          <a:endParaRPr lang="en-GB"/>
        </a:p>
      </dgm:t>
    </dgm:pt>
    <dgm:pt modelId="{A5721656-8A28-564D-8E95-92C4A4163C0A}">
      <dgm:prSet/>
      <dgm:spPr/>
      <dgm:t>
        <a:bodyPr/>
        <a:lstStyle/>
        <a:p>
          <a:r>
            <a:rPr lang="en-GB" dirty="0"/>
            <a:t>Assessment of Learning Outcomes</a:t>
          </a:r>
        </a:p>
      </dgm:t>
    </dgm:pt>
    <dgm:pt modelId="{9CD8AA0F-6EBD-5C49-81F4-FB2FB9077594}" type="parTrans" cxnId="{C15000C4-6070-A348-8E3B-4190D013D357}">
      <dgm:prSet/>
      <dgm:spPr/>
      <dgm:t>
        <a:bodyPr/>
        <a:lstStyle/>
        <a:p>
          <a:endParaRPr lang="en-GB"/>
        </a:p>
      </dgm:t>
    </dgm:pt>
    <dgm:pt modelId="{793C7D6A-4344-3449-B543-3442A3EE5D16}" type="sibTrans" cxnId="{C15000C4-6070-A348-8E3B-4190D013D357}">
      <dgm:prSet/>
      <dgm:spPr/>
      <dgm:t>
        <a:bodyPr/>
        <a:lstStyle/>
        <a:p>
          <a:endParaRPr lang="en-GB"/>
        </a:p>
      </dgm:t>
    </dgm:pt>
    <dgm:pt modelId="{BFB4E6F4-473B-974E-8BFA-69C19EB39D02}">
      <dgm:prSet/>
      <dgm:spPr/>
      <dgm:t>
        <a:bodyPr/>
        <a:lstStyle/>
        <a:p>
          <a:r>
            <a:rPr lang="en-GB" dirty="0"/>
            <a:t>Transfusion Educational Network</a:t>
          </a:r>
        </a:p>
      </dgm:t>
    </dgm:pt>
    <dgm:pt modelId="{F34F7B95-4E30-F54A-86A9-92D893FCA858}" type="parTrans" cxnId="{47000711-E937-1245-9CD8-AF5DBCF49A9D}">
      <dgm:prSet/>
      <dgm:spPr/>
      <dgm:t>
        <a:bodyPr/>
        <a:lstStyle/>
        <a:p>
          <a:endParaRPr lang="en-GB"/>
        </a:p>
      </dgm:t>
    </dgm:pt>
    <dgm:pt modelId="{1DFC0FA7-D219-1647-ADD7-D7EA52856B15}" type="sibTrans" cxnId="{47000711-E937-1245-9CD8-AF5DBCF49A9D}">
      <dgm:prSet/>
      <dgm:spPr/>
      <dgm:t>
        <a:bodyPr/>
        <a:lstStyle/>
        <a:p>
          <a:endParaRPr lang="en-GB"/>
        </a:p>
      </dgm:t>
    </dgm:pt>
    <dgm:pt modelId="{ECD5F9D8-773B-1948-848C-74223A59410D}">
      <dgm:prSet/>
      <dgm:spPr/>
      <dgm:t>
        <a:bodyPr/>
        <a:lstStyle/>
        <a:p>
          <a:r>
            <a:rPr lang="en-GB" dirty="0"/>
            <a:t>Assessment in the Workplace</a:t>
          </a:r>
        </a:p>
      </dgm:t>
    </dgm:pt>
    <dgm:pt modelId="{5686DF72-C2EC-2945-BFA2-FFB12F3EFA55}" type="parTrans" cxnId="{1547642A-DDAE-FA45-AFE7-922E987C99C0}">
      <dgm:prSet/>
      <dgm:spPr/>
      <dgm:t>
        <a:bodyPr/>
        <a:lstStyle/>
        <a:p>
          <a:endParaRPr lang="en-GB"/>
        </a:p>
      </dgm:t>
    </dgm:pt>
    <dgm:pt modelId="{AA57440A-36A0-C74F-BBFE-64A9EFAC035A}" type="sibTrans" cxnId="{1547642A-DDAE-FA45-AFE7-922E987C99C0}">
      <dgm:prSet/>
      <dgm:spPr/>
      <dgm:t>
        <a:bodyPr/>
        <a:lstStyle/>
        <a:p>
          <a:endParaRPr lang="en-GB"/>
        </a:p>
      </dgm:t>
    </dgm:pt>
    <dgm:pt modelId="{0BEBF328-0B9C-874C-AF47-50AF5559584D}">
      <dgm:prSet/>
      <dgm:spPr/>
      <dgm:t>
        <a:bodyPr/>
        <a:lstStyle/>
        <a:p>
          <a:r>
            <a:rPr lang="en-GB" dirty="0"/>
            <a:t>Enhanced Patient Safety</a:t>
          </a:r>
        </a:p>
      </dgm:t>
    </dgm:pt>
    <dgm:pt modelId="{4720F4E3-5F6D-D44E-B10E-BC6780517306}" type="parTrans" cxnId="{916996B0-2F61-B049-B40C-418F40E51842}">
      <dgm:prSet/>
      <dgm:spPr/>
      <dgm:t>
        <a:bodyPr/>
        <a:lstStyle/>
        <a:p>
          <a:endParaRPr lang="en-GB"/>
        </a:p>
      </dgm:t>
    </dgm:pt>
    <dgm:pt modelId="{D1C2C187-4BA5-964E-A01A-76BCBDCBE55E}" type="sibTrans" cxnId="{916996B0-2F61-B049-B40C-418F40E51842}">
      <dgm:prSet/>
      <dgm:spPr/>
      <dgm:t>
        <a:bodyPr/>
        <a:lstStyle/>
        <a:p>
          <a:endParaRPr lang="en-GB"/>
        </a:p>
      </dgm:t>
    </dgm:pt>
    <dgm:pt modelId="{E69986F1-9C8B-A148-84DA-F164F940AB3F}">
      <dgm:prSet/>
      <dgm:spPr/>
      <dgm:t>
        <a:bodyPr/>
        <a:lstStyle/>
        <a:p>
          <a:r>
            <a:rPr lang="en-GB" dirty="0"/>
            <a:t>Supporting Resources</a:t>
          </a:r>
        </a:p>
      </dgm:t>
    </dgm:pt>
    <dgm:pt modelId="{A31FC864-B7A0-A941-BB06-A49FB3AC0D84}" type="parTrans" cxnId="{8DAE98BC-889C-3140-AED9-D81237344074}">
      <dgm:prSet/>
      <dgm:spPr/>
      <dgm:t>
        <a:bodyPr/>
        <a:lstStyle/>
        <a:p>
          <a:endParaRPr lang="en-GB"/>
        </a:p>
      </dgm:t>
    </dgm:pt>
    <dgm:pt modelId="{FFD96245-716D-EA4C-B39B-EF27289BFB69}" type="sibTrans" cxnId="{8DAE98BC-889C-3140-AED9-D81237344074}">
      <dgm:prSet/>
      <dgm:spPr/>
      <dgm:t>
        <a:bodyPr/>
        <a:lstStyle/>
        <a:p>
          <a:endParaRPr lang="en-GB"/>
        </a:p>
      </dgm:t>
    </dgm:pt>
    <dgm:pt modelId="{9F677C84-EB54-8543-85DD-758DA3A4DDF5}" type="pres">
      <dgm:prSet presAssocID="{3E4515CF-A04B-8C4E-964A-DBBAE3E7D76B}" presName="theList" presStyleCnt="0">
        <dgm:presLayoutVars>
          <dgm:dir/>
          <dgm:animLvl val="lvl"/>
          <dgm:resizeHandles val="exact"/>
        </dgm:presLayoutVars>
      </dgm:prSet>
      <dgm:spPr/>
    </dgm:pt>
    <dgm:pt modelId="{5C2B6E66-C24B-4C48-A088-6A261A28FDF4}" type="pres">
      <dgm:prSet presAssocID="{CB7A77AB-8A23-A84F-9E0D-856D866F405F}" presName="compNode" presStyleCnt="0"/>
      <dgm:spPr/>
    </dgm:pt>
    <dgm:pt modelId="{88508248-0E14-6949-9376-006D7E49C758}" type="pres">
      <dgm:prSet presAssocID="{CB7A77AB-8A23-A84F-9E0D-856D866F405F}" presName="aNode" presStyleLbl="bgShp" presStyleIdx="0" presStyleCnt="3"/>
      <dgm:spPr/>
    </dgm:pt>
    <dgm:pt modelId="{06F185C5-F168-924F-A002-DEFED3114D4C}" type="pres">
      <dgm:prSet presAssocID="{CB7A77AB-8A23-A84F-9E0D-856D866F405F}" presName="textNode" presStyleLbl="bgShp" presStyleIdx="0" presStyleCnt="3"/>
      <dgm:spPr/>
    </dgm:pt>
    <dgm:pt modelId="{58ACA998-B91E-4D4A-B693-4F310701A6A1}" type="pres">
      <dgm:prSet presAssocID="{CB7A77AB-8A23-A84F-9E0D-856D866F405F}" presName="compChildNode" presStyleCnt="0"/>
      <dgm:spPr/>
    </dgm:pt>
    <dgm:pt modelId="{888CAB91-44EA-7B4C-8B01-BED576BE6DAD}" type="pres">
      <dgm:prSet presAssocID="{CB7A77AB-8A23-A84F-9E0D-856D866F405F}" presName="theInnerList" presStyleCnt="0"/>
      <dgm:spPr/>
    </dgm:pt>
    <dgm:pt modelId="{7F527A9C-210C-9247-A7EB-BFB68CA6261F}" type="pres">
      <dgm:prSet presAssocID="{20904DFA-C329-1D48-B514-0A13DCDA6C14}" presName="childNode" presStyleLbl="node1" presStyleIdx="0" presStyleCnt="9">
        <dgm:presLayoutVars>
          <dgm:bulletEnabled val="1"/>
        </dgm:presLayoutVars>
      </dgm:prSet>
      <dgm:spPr/>
    </dgm:pt>
    <dgm:pt modelId="{35D9E733-DF07-1645-B72A-E8FC42AD7F1E}" type="pres">
      <dgm:prSet presAssocID="{20904DFA-C329-1D48-B514-0A13DCDA6C14}" presName="aSpace2" presStyleCnt="0"/>
      <dgm:spPr/>
    </dgm:pt>
    <dgm:pt modelId="{2630D023-64F7-724E-AE47-0D3B04EC8AFA}" type="pres">
      <dgm:prSet presAssocID="{C4332A62-19C0-C445-93B7-47434B59D34C}" presName="childNode" presStyleLbl="node1" presStyleIdx="1" presStyleCnt="9">
        <dgm:presLayoutVars>
          <dgm:bulletEnabled val="1"/>
        </dgm:presLayoutVars>
      </dgm:prSet>
      <dgm:spPr/>
    </dgm:pt>
    <dgm:pt modelId="{79DD06DE-4A4C-354F-99C0-DC59B5ABC273}" type="pres">
      <dgm:prSet presAssocID="{C4332A62-19C0-C445-93B7-47434B59D34C}" presName="aSpace2" presStyleCnt="0"/>
      <dgm:spPr/>
    </dgm:pt>
    <dgm:pt modelId="{68BE997D-20DD-1D42-97A4-581C1EFF3075}" type="pres">
      <dgm:prSet presAssocID="{D28DB058-58E9-B745-8343-80B7E6FED089}" presName="childNode" presStyleLbl="node1" presStyleIdx="2" presStyleCnt="9">
        <dgm:presLayoutVars>
          <dgm:bulletEnabled val="1"/>
        </dgm:presLayoutVars>
      </dgm:prSet>
      <dgm:spPr/>
    </dgm:pt>
    <dgm:pt modelId="{BC1FDB06-8A59-7443-A3A7-B08E72AF1627}" type="pres">
      <dgm:prSet presAssocID="{CB7A77AB-8A23-A84F-9E0D-856D866F405F}" presName="aSpace" presStyleCnt="0"/>
      <dgm:spPr/>
    </dgm:pt>
    <dgm:pt modelId="{E389B1C3-78CA-6E47-9259-19259DF95AAB}" type="pres">
      <dgm:prSet presAssocID="{7034FEAD-2F34-EB49-8E41-85408F620B79}" presName="compNode" presStyleCnt="0"/>
      <dgm:spPr/>
    </dgm:pt>
    <dgm:pt modelId="{8CACF228-97D0-4546-A33A-4B90B8AA6479}" type="pres">
      <dgm:prSet presAssocID="{7034FEAD-2F34-EB49-8E41-85408F620B79}" presName="aNode" presStyleLbl="bgShp" presStyleIdx="1" presStyleCnt="3"/>
      <dgm:spPr/>
    </dgm:pt>
    <dgm:pt modelId="{65A4634C-2785-674E-851D-3388BEE81D85}" type="pres">
      <dgm:prSet presAssocID="{7034FEAD-2F34-EB49-8E41-85408F620B79}" presName="textNode" presStyleLbl="bgShp" presStyleIdx="1" presStyleCnt="3"/>
      <dgm:spPr/>
    </dgm:pt>
    <dgm:pt modelId="{DD58B2A3-F7C6-1842-9831-A92E6E11FE32}" type="pres">
      <dgm:prSet presAssocID="{7034FEAD-2F34-EB49-8E41-85408F620B79}" presName="compChildNode" presStyleCnt="0"/>
      <dgm:spPr/>
    </dgm:pt>
    <dgm:pt modelId="{4EF06826-3B33-8A46-B5F0-1F9A6AC15F6F}" type="pres">
      <dgm:prSet presAssocID="{7034FEAD-2F34-EB49-8E41-85408F620B79}" presName="theInnerList" presStyleCnt="0"/>
      <dgm:spPr/>
    </dgm:pt>
    <dgm:pt modelId="{E6C9C897-E520-1A46-9D08-6D9204AF6D62}" type="pres">
      <dgm:prSet presAssocID="{72AA9485-58F6-6F4E-9BAC-3C25A2417BE7}" presName="childNode" presStyleLbl="node1" presStyleIdx="3" presStyleCnt="9">
        <dgm:presLayoutVars>
          <dgm:bulletEnabled val="1"/>
        </dgm:presLayoutVars>
      </dgm:prSet>
      <dgm:spPr/>
    </dgm:pt>
    <dgm:pt modelId="{FABFD16A-CBDA-9F4D-B108-60B7B7616AA8}" type="pres">
      <dgm:prSet presAssocID="{72AA9485-58F6-6F4E-9BAC-3C25A2417BE7}" presName="aSpace2" presStyleCnt="0"/>
      <dgm:spPr/>
    </dgm:pt>
    <dgm:pt modelId="{156B379B-3DF1-DC49-A5C0-B9040D596AFE}" type="pres">
      <dgm:prSet presAssocID="{A5721656-8A28-564D-8E95-92C4A4163C0A}" presName="childNode" presStyleLbl="node1" presStyleIdx="4" presStyleCnt="9">
        <dgm:presLayoutVars>
          <dgm:bulletEnabled val="1"/>
        </dgm:presLayoutVars>
      </dgm:prSet>
      <dgm:spPr/>
    </dgm:pt>
    <dgm:pt modelId="{0FE41F5C-8392-7A4E-A870-F78B77548D11}" type="pres">
      <dgm:prSet presAssocID="{A5721656-8A28-564D-8E95-92C4A4163C0A}" presName="aSpace2" presStyleCnt="0"/>
      <dgm:spPr/>
    </dgm:pt>
    <dgm:pt modelId="{0A68D9DD-E32A-944B-9E6A-6B281C6EAD0A}" type="pres">
      <dgm:prSet presAssocID="{E69986F1-9C8B-A148-84DA-F164F940AB3F}" presName="childNode" presStyleLbl="node1" presStyleIdx="5" presStyleCnt="9">
        <dgm:presLayoutVars>
          <dgm:bulletEnabled val="1"/>
        </dgm:presLayoutVars>
      </dgm:prSet>
      <dgm:spPr/>
    </dgm:pt>
    <dgm:pt modelId="{71A3091C-4FF3-484B-80C6-7321CD9CA609}" type="pres">
      <dgm:prSet presAssocID="{7034FEAD-2F34-EB49-8E41-85408F620B79}" presName="aSpace" presStyleCnt="0"/>
      <dgm:spPr/>
    </dgm:pt>
    <dgm:pt modelId="{913E75DB-D1D5-A94C-9B4B-5F355093CDA3}" type="pres">
      <dgm:prSet presAssocID="{FF6F2933-A6F9-CC4D-8778-83AA6474DB0D}" presName="compNode" presStyleCnt="0"/>
      <dgm:spPr/>
    </dgm:pt>
    <dgm:pt modelId="{D855F3A1-F261-1C4D-8990-9F5AC8A4E294}" type="pres">
      <dgm:prSet presAssocID="{FF6F2933-A6F9-CC4D-8778-83AA6474DB0D}" presName="aNode" presStyleLbl="bgShp" presStyleIdx="2" presStyleCnt="3"/>
      <dgm:spPr/>
    </dgm:pt>
    <dgm:pt modelId="{47259C4F-4B8A-AD45-84E4-18B1D0DCB350}" type="pres">
      <dgm:prSet presAssocID="{FF6F2933-A6F9-CC4D-8778-83AA6474DB0D}" presName="textNode" presStyleLbl="bgShp" presStyleIdx="2" presStyleCnt="3"/>
      <dgm:spPr/>
    </dgm:pt>
    <dgm:pt modelId="{C4136448-28CF-E844-B8B9-FB4BF3557539}" type="pres">
      <dgm:prSet presAssocID="{FF6F2933-A6F9-CC4D-8778-83AA6474DB0D}" presName="compChildNode" presStyleCnt="0"/>
      <dgm:spPr/>
    </dgm:pt>
    <dgm:pt modelId="{715DF61F-2B45-C345-9E08-4171E35B712A}" type="pres">
      <dgm:prSet presAssocID="{FF6F2933-A6F9-CC4D-8778-83AA6474DB0D}" presName="theInnerList" presStyleCnt="0"/>
      <dgm:spPr/>
    </dgm:pt>
    <dgm:pt modelId="{EF5D4492-FD76-1147-A8FC-1D66A3455BD7}" type="pres">
      <dgm:prSet presAssocID="{BFB4E6F4-473B-974E-8BFA-69C19EB39D02}" presName="childNode" presStyleLbl="node1" presStyleIdx="6" presStyleCnt="9">
        <dgm:presLayoutVars>
          <dgm:bulletEnabled val="1"/>
        </dgm:presLayoutVars>
      </dgm:prSet>
      <dgm:spPr/>
    </dgm:pt>
    <dgm:pt modelId="{B517BD89-DBF6-DE40-A2CD-2AB5C54FF418}" type="pres">
      <dgm:prSet presAssocID="{BFB4E6F4-473B-974E-8BFA-69C19EB39D02}" presName="aSpace2" presStyleCnt="0"/>
      <dgm:spPr/>
    </dgm:pt>
    <dgm:pt modelId="{91E14032-FE73-5F4A-AD34-58B8DD4EE4E5}" type="pres">
      <dgm:prSet presAssocID="{ECD5F9D8-773B-1948-848C-74223A59410D}" presName="childNode" presStyleLbl="node1" presStyleIdx="7" presStyleCnt="9">
        <dgm:presLayoutVars>
          <dgm:bulletEnabled val="1"/>
        </dgm:presLayoutVars>
      </dgm:prSet>
      <dgm:spPr/>
    </dgm:pt>
    <dgm:pt modelId="{A60CBD4D-B67E-4647-A570-823B3C525914}" type="pres">
      <dgm:prSet presAssocID="{ECD5F9D8-773B-1948-848C-74223A59410D}" presName="aSpace2" presStyleCnt="0"/>
      <dgm:spPr/>
    </dgm:pt>
    <dgm:pt modelId="{58D71970-1DA7-3A4F-B712-BF1F4065DC63}" type="pres">
      <dgm:prSet presAssocID="{0BEBF328-0B9C-874C-AF47-50AF5559584D}" presName="childNode" presStyleLbl="node1" presStyleIdx="8" presStyleCnt="9">
        <dgm:presLayoutVars>
          <dgm:bulletEnabled val="1"/>
        </dgm:presLayoutVars>
      </dgm:prSet>
      <dgm:spPr/>
    </dgm:pt>
  </dgm:ptLst>
  <dgm:cxnLst>
    <dgm:cxn modelId="{5DDDAC02-3584-C948-93EC-9F2586C04725}" type="presOf" srcId="{FF6F2933-A6F9-CC4D-8778-83AA6474DB0D}" destId="{D855F3A1-F261-1C4D-8990-9F5AC8A4E294}" srcOrd="0" destOrd="0" presId="urn:microsoft.com/office/officeart/2005/8/layout/lProcess2"/>
    <dgm:cxn modelId="{47000711-E937-1245-9CD8-AF5DBCF49A9D}" srcId="{FF6F2933-A6F9-CC4D-8778-83AA6474DB0D}" destId="{BFB4E6F4-473B-974E-8BFA-69C19EB39D02}" srcOrd="0" destOrd="0" parTransId="{F34F7B95-4E30-F54A-86A9-92D893FCA858}" sibTransId="{1DFC0FA7-D219-1647-ADD7-D7EA52856B15}"/>
    <dgm:cxn modelId="{B7286919-6CD2-2E42-AB5C-5D35935D7573}" srcId="{CB7A77AB-8A23-A84F-9E0D-856D866F405F}" destId="{20904DFA-C329-1D48-B514-0A13DCDA6C14}" srcOrd="0" destOrd="0" parTransId="{2BD61AF4-D827-B244-A1DE-0A0C16910A0A}" sibTransId="{8A5A10D3-DDCB-7547-827D-34A46C45060A}"/>
    <dgm:cxn modelId="{F0F5D71A-A290-5C43-8F3C-2516CF02DDCC}" srcId="{7034FEAD-2F34-EB49-8E41-85408F620B79}" destId="{72AA9485-58F6-6F4E-9BAC-3C25A2417BE7}" srcOrd="0" destOrd="0" parTransId="{DF029BF1-6FEC-4740-82A0-C3352695685A}" sibTransId="{874CA5B3-1214-9B47-B214-CDBA8A9448C8}"/>
    <dgm:cxn modelId="{1547642A-DDAE-FA45-AFE7-922E987C99C0}" srcId="{FF6F2933-A6F9-CC4D-8778-83AA6474DB0D}" destId="{ECD5F9D8-773B-1948-848C-74223A59410D}" srcOrd="1" destOrd="0" parTransId="{5686DF72-C2EC-2945-BFA2-FFB12F3EFA55}" sibTransId="{AA57440A-36A0-C74F-BBFE-64A9EFAC035A}"/>
    <dgm:cxn modelId="{A8A12E30-B711-3947-833F-F147F599B695}" type="presOf" srcId="{0BEBF328-0B9C-874C-AF47-50AF5559584D}" destId="{58D71970-1DA7-3A4F-B712-BF1F4065DC63}" srcOrd="0" destOrd="0" presId="urn:microsoft.com/office/officeart/2005/8/layout/lProcess2"/>
    <dgm:cxn modelId="{D46AE837-24AB-1645-BE22-02E8E288DF7B}" type="presOf" srcId="{FF6F2933-A6F9-CC4D-8778-83AA6474DB0D}" destId="{47259C4F-4B8A-AD45-84E4-18B1D0DCB350}" srcOrd="1" destOrd="0" presId="urn:microsoft.com/office/officeart/2005/8/layout/lProcess2"/>
    <dgm:cxn modelId="{3E2DF23F-1AAE-044A-A51A-CD2B1AF91388}" srcId="{3E4515CF-A04B-8C4E-964A-DBBAE3E7D76B}" destId="{CB7A77AB-8A23-A84F-9E0D-856D866F405F}" srcOrd="0" destOrd="0" parTransId="{A06DC779-8DE9-844D-A1AE-BF333B0A6808}" sibTransId="{7D293FB6-A87F-7E4C-A6C6-BA5087926AC9}"/>
    <dgm:cxn modelId="{FFCCB85E-CFAF-C948-85EF-1424261FC8F0}" srcId="{CB7A77AB-8A23-A84F-9E0D-856D866F405F}" destId="{D28DB058-58E9-B745-8343-80B7E6FED089}" srcOrd="2" destOrd="0" parTransId="{D136E5D1-E0B4-2448-93A9-72CE0E005828}" sibTransId="{5ED17825-1D6E-394C-BEC0-AEE2B42D5FA3}"/>
    <dgm:cxn modelId="{BDC58869-01F9-0F4C-9BC8-84D22F134CD0}" type="presOf" srcId="{E69986F1-9C8B-A148-84DA-F164F940AB3F}" destId="{0A68D9DD-E32A-944B-9E6A-6B281C6EAD0A}" srcOrd="0" destOrd="0" presId="urn:microsoft.com/office/officeart/2005/8/layout/lProcess2"/>
    <dgm:cxn modelId="{1B409580-E3E6-9146-A5BE-4E7AFBB91EF4}" type="presOf" srcId="{CB7A77AB-8A23-A84F-9E0D-856D866F405F}" destId="{06F185C5-F168-924F-A002-DEFED3114D4C}" srcOrd="1" destOrd="0" presId="urn:microsoft.com/office/officeart/2005/8/layout/lProcess2"/>
    <dgm:cxn modelId="{212B6384-7A95-9B4B-929E-678EA3C35FD9}" srcId="{3E4515CF-A04B-8C4E-964A-DBBAE3E7D76B}" destId="{7034FEAD-2F34-EB49-8E41-85408F620B79}" srcOrd="1" destOrd="0" parTransId="{C9E66775-58CD-E741-8A42-3CA0590F4761}" sibTransId="{150E7681-9A60-F641-88EF-61A171705004}"/>
    <dgm:cxn modelId="{99620886-C366-1D43-9BE2-236C2003ADC7}" type="presOf" srcId="{3E4515CF-A04B-8C4E-964A-DBBAE3E7D76B}" destId="{9F677C84-EB54-8543-85DD-758DA3A4DDF5}" srcOrd="0" destOrd="0" presId="urn:microsoft.com/office/officeart/2005/8/layout/lProcess2"/>
    <dgm:cxn modelId="{2CBE38A5-385D-4A42-821B-02489BFF3224}" srcId="{CB7A77AB-8A23-A84F-9E0D-856D866F405F}" destId="{C4332A62-19C0-C445-93B7-47434B59D34C}" srcOrd="1" destOrd="0" parTransId="{BA09493D-B700-1843-AF7E-4F7E6B2CEB4D}" sibTransId="{9EFF9F63-AEB8-7F4E-B92C-03F64F436781}"/>
    <dgm:cxn modelId="{4557EBA5-7790-504B-BBDA-D83F4C9B6B3C}" type="presOf" srcId="{CB7A77AB-8A23-A84F-9E0D-856D866F405F}" destId="{88508248-0E14-6949-9376-006D7E49C758}" srcOrd="0" destOrd="0" presId="urn:microsoft.com/office/officeart/2005/8/layout/lProcess2"/>
    <dgm:cxn modelId="{916996B0-2F61-B049-B40C-418F40E51842}" srcId="{FF6F2933-A6F9-CC4D-8778-83AA6474DB0D}" destId="{0BEBF328-0B9C-874C-AF47-50AF5559584D}" srcOrd="2" destOrd="0" parTransId="{4720F4E3-5F6D-D44E-B10E-BC6780517306}" sibTransId="{D1C2C187-4BA5-964E-A01A-76BCBDCBE55E}"/>
    <dgm:cxn modelId="{8E8411B1-4A8E-A04D-91E9-4C14A5A8CD5A}" type="presOf" srcId="{72AA9485-58F6-6F4E-9BAC-3C25A2417BE7}" destId="{E6C9C897-E520-1A46-9D08-6D9204AF6D62}" srcOrd="0" destOrd="0" presId="urn:microsoft.com/office/officeart/2005/8/layout/lProcess2"/>
    <dgm:cxn modelId="{B63354BB-F1E0-EC4B-8CFC-9E0B9E9EC0C1}" type="presOf" srcId="{ECD5F9D8-773B-1948-848C-74223A59410D}" destId="{91E14032-FE73-5F4A-AD34-58B8DD4EE4E5}" srcOrd="0" destOrd="0" presId="urn:microsoft.com/office/officeart/2005/8/layout/lProcess2"/>
    <dgm:cxn modelId="{8DAE98BC-889C-3140-AED9-D81237344074}" srcId="{7034FEAD-2F34-EB49-8E41-85408F620B79}" destId="{E69986F1-9C8B-A148-84DA-F164F940AB3F}" srcOrd="2" destOrd="0" parTransId="{A31FC864-B7A0-A941-BB06-A49FB3AC0D84}" sibTransId="{FFD96245-716D-EA4C-B39B-EF27289BFB69}"/>
    <dgm:cxn modelId="{83B0EEBC-3817-004E-A21B-FFDFEAAF8937}" type="presOf" srcId="{7034FEAD-2F34-EB49-8E41-85408F620B79}" destId="{8CACF228-97D0-4546-A33A-4B90B8AA6479}" srcOrd="0" destOrd="0" presId="urn:microsoft.com/office/officeart/2005/8/layout/lProcess2"/>
    <dgm:cxn modelId="{4791BAC0-8EEC-9E4B-9303-28AB41EC517B}" type="presOf" srcId="{C4332A62-19C0-C445-93B7-47434B59D34C}" destId="{2630D023-64F7-724E-AE47-0D3B04EC8AFA}" srcOrd="0" destOrd="0" presId="urn:microsoft.com/office/officeart/2005/8/layout/lProcess2"/>
    <dgm:cxn modelId="{C15000C4-6070-A348-8E3B-4190D013D357}" srcId="{7034FEAD-2F34-EB49-8E41-85408F620B79}" destId="{A5721656-8A28-564D-8E95-92C4A4163C0A}" srcOrd="1" destOrd="0" parTransId="{9CD8AA0F-6EBD-5C49-81F4-FB2FB9077594}" sibTransId="{793C7D6A-4344-3449-B543-3442A3EE5D16}"/>
    <dgm:cxn modelId="{884A39C4-47B9-9F49-8035-5ACB921BFB74}" type="presOf" srcId="{D28DB058-58E9-B745-8343-80B7E6FED089}" destId="{68BE997D-20DD-1D42-97A4-581C1EFF3075}" srcOrd="0" destOrd="0" presId="urn:microsoft.com/office/officeart/2005/8/layout/lProcess2"/>
    <dgm:cxn modelId="{D617C6C4-462C-DC46-9CE3-4F32DDDCA162}" type="presOf" srcId="{20904DFA-C329-1D48-B514-0A13DCDA6C14}" destId="{7F527A9C-210C-9247-A7EB-BFB68CA6261F}" srcOrd="0" destOrd="0" presId="urn:microsoft.com/office/officeart/2005/8/layout/lProcess2"/>
    <dgm:cxn modelId="{BDDF7FC9-9C54-D746-B601-F62CBC22645D}" type="presOf" srcId="{7034FEAD-2F34-EB49-8E41-85408F620B79}" destId="{65A4634C-2785-674E-851D-3388BEE81D85}" srcOrd="1" destOrd="0" presId="urn:microsoft.com/office/officeart/2005/8/layout/lProcess2"/>
    <dgm:cxn modelId="{03BD77CE-B415-3E46-9DC2-C9764A290CAD}" type="presOf" srcId="{BFB4E6F4-473B-974E-8BFA-69C19EB39D02}" destId="{EF5D4492-FD76-1147-A8FC-1D66A3455BD7}" srcOrd="0" destOrd="0" presId="urn:microsoft.com/office/officeart/2005/8/layout/lProcess2"/>
    <dgm:cxn modelId="{12913ADF-9FCC-CD46-B864-C4777C4FAD92}" srcId="{3E4515CF-A04B-8C4E-964A-DBBAE3E7D76B}" destId="{FF6F2933-A6F9-CC4D-8778-83AA6474DB0D}" srcOrd="2" destOrd="0" parTransId="{CA9AF5D9-67CF-5244-BC45-B408DFFC021C}" sibTransId="{195B190C-53CC-2E4C-B5C8-02FB29CCDEB8}"/>
    <dgm:cxn modelId="{566168F2-2B95-AF47-ABC7-0C9F406DC93E}" type="presOf" srcId="{A5721656-8A28-564D-8E95-92C4A4163C0A}" destId="{156B379B-3DF1-DC49-A5C0-B9040D596AFE}" srcOrd="0" destOrd="0" presId="urn:microsoft.com/office/officeart/2005/8/layout/lProcess2"/>
    <dgm:cxn modelId="{C7B002CC-4BD2-7745-8659-ECD213528B2C}" type="presParOf" srcId="{9F677C84-EB54-8543-85DD-758DA3A4DDF5}" destId="{5C2B6E66-C24B-4C48-A088-6A261A28FDF4}" srcOrd="0" destOrd="0" presId="urn:microsoft.com/office/officeart/2005/8/layout/lProcess2"/>
    <dgm:cxn modelId="{E139664A-3136-304E-BCB0-A5E9A1E9356D}" type="presParOf" srcId="{5C2B6E66-C24B-4C48-A088-6A261A28FDF4}" destId="{88508248-0E14-6949-9376-006D7E49C758}" srcOrd="0" destOrd="0" presId="urn:microsoft.com/office/officeart/2005/8/layout/lProcess2"/>
    <dgm:cxn modelId="{F6AF9936-D869-8044-B970-EC8AD45DA60A}" type="presParOf" srcId="{5C2B6E66-C24B-4C48-A088-6A261A28FDF4}" destId="{06F185C5-F168-924F-A002-DEFED3114D4C}" srcOrd="1" destOrd="0" presId="urn:microsoft.com/office/officeart/2005/8/layout/lProcess2"/>
    <dgm:cxn modelId="{F9EA287F-6E6C-744C-9FD4-A14F2F6C507C}" type="presParOf" srcId="{5C2B6E66-C24B-4C48-A088-6A261A28FDF4}" destId="{58ACA998-B91E-4D4A-B693-4F310701A6A1}" srcOrd="2" destOrd="0" presId="urn:microsoft.com/office/officeart/2005/8/layout/lProcess2"/>
    <dgm:cxn modelId="{D7C64CBF-B4C4-4645-823D-3153405EB27A}" type="presParOf" srcId="{58ACA998-B91E-4D4A-B693-4F310701A6A1}" destId="{888CAB91-44EA-7B4C-8B01-BED576BE6DAD}" srcOrd="0" destOrd="0" presId="urn:microsoft.com/office/officeart/2005/8/layout/lProcess2"/>
    <dgm:cxn modelId="{0406ED51-FC48-9F44-B11B-1EC03B34D6F1}" type="presParOf" srcId="{888CAB91-44EA-7B4C-8B01-BED576BE6DAD}" destId="{7F527A9C-210C-9247-A7EB-BFB68CA6261F}" srcOrd="0" destOrd="0" presId="urn:microsoft.com/office/officeart/2005/8/layout/lProcess2"/>
    <dgm:cxn modelId="{29174B5C-A27D-9B48-B84D-941C10A556FB}" type="presParOf" srcId="{888CAB91-44EA-7B4C-8B01-BED576BE6DAD}" destId="{35D9E733-DF07-1645-B72A-E8FC42AD7F1E}" srcOrd="1" destOrd="0" presId="urn:microsoft.com/office/officeart/2005/8/layout/lProcess2"/>
    <dgm:cxn modelId="{B7F11A33-A09F-5B48-AC00-C7498ED1EFF0}" type="presParOf" srcId="{888CAB91-44EA-7B4C-8B01-BED576BE6DAD}" destId="{2630D023-64F7-724E-AE47-0D3B04EC8AFA}" srcOrd="2" destOrd="0" presId="urn:microsoft.com/office/officeart/2005/8/layout/lProcess2"/>
    <dgm:cxn modelId="{5AC17489-2945-7D48-830E-E26F3787300C}" type="presParOf" srcId="{888CAB91-44EA-7B4C-8B01-BED576BE6DAD}" destId="{79DD06DE-4A4C-354F-99C0-DC59B5ABC273}" srcOrd="3" destOrd="0" presId="urn:microsoft.com/office/officeart/2005/8/layout/lProcess2"/>
    <dgm:cxn modelId="{EF7FA498-2774-DB46-8E6B-BD6C0EEA333E}" type="presParOf" srcId="{888CAB91-44EA-7B4C-8B01-BED576BE6DAD}" destId="{68BE997D-20DD-1D42-97A4-581C1EFF3075}" srcOrd="4" destOrd="0" presId="urn:microsoft.com/office/officeart/2005/8/layout/lProcess2"/>
    <dgm:cxn modelId="{A2D530FF-9664-D84F-94FF-476CADF7E2A9}" type="presParOf" srcId="{9F677C84-EB54-8543-85DD-758DA3A4DDF5}" destId="{BC1FDB06-8A59-7443-A3A7-B08E72AF1627}" srcOrd="1" destOrd="0" presId="urn:microsoft.com/office/officeart/2005/8/layout/lProcess2"/>
    <dgm:cxn modelId="{67AFF396-622D-0142-A5E0-88724D9E505D}" type="presParOf" srcId="{9F677C84-EB54-8543-85DD-758DA3A4DDF5}" destId="{E389B1C3-78CA-6E47-9259-19259DF95AAB}" srcOrd="2" destOrd="0" presId="urn:microsoft.com/office/officeart/2005/8/layout/lProcess2"/>
    <dgm:cxn modelId="{DE4B6DBE-3BB7-2645-92AC-F552003A5A61}" type="presParOf" srcId="{E389B1C3-78CA-6E47-9259-19259DF95AAB}" destId="{8CACF228-97D0-4546-A33A-4B90B8AA6479}" srcOrd="0" destOrd="0" presId="urn:microsoft.com/office/officeart/2005/8/layout/lProcess2"/>
    <dgm:cxn modelId="{06635F18-FF52-A840-ACF8-A777D554D795}" type="presParOf" srcId="{E389B1C3-78CA-6E47-9259-19259DF95AAB}" destId="{65A4634C-2785-674E-851D-3388BEE81D85}" srcOrd="1" destOrd="0" presId="urn:microsoft.com/office/officeart/2005/8/layout/lProcess2"/>
    <dgm:cxn modelId="{68390678-18C2-814B-8851-E0FA6559E69E}" type="presParOf" srcId="{E389B1C3-78CA-6E47-9259-19259DF95AAB}" destId="{DD58B2A3-F7C6-1842-9831-A92E6E11FE32}" srcOrd="2" destOrd="0" presId="urn:microsoft.com/office/officeart/2005/8/layout/lProcess2"/>
    <dgm:cxn modelId="{2F9C8653-EEE9-9741-8069-5AA51D475E9E}" type="presParOf" srcId="{DD58B2A3-F7C6-1842-9831-A92E6E11FE32}" destId="{4EF06826-3B33-8A46-B5F0-1F9A6AC15F6F}" srcOrd="0" destOrd="0" presId="urn:microsoft.com/office/officeart/2005/8/layout/lProcess2"/>
    <dgm:cxn modelId="{9F331FAC-0DEF-1847-97A7-2D6589F69051}" type="presParOf" srcId="{4EF06826-3B33-8A46-B5F0-1F9A6AC15F6F}" destId="{E6C9C897-E520-1A46-9D08-6D9204AF6D62}" srcOrd="0" destOrd="0" presId="urn:microsoft.com/office/officeart/2005/8/layout/lProcess2"/>
    <dgm:cxn modelId="{F74ABEC2-BDC2-4A41-8CE1-45594D8CF2C0}" type="presParOf" srcId="{4EF06826-3B33-8A46-B5F0-1F9A6AC15F6F}" destId="{FABFD16A-CBDA-9F4D-B108-60B7B7616AA8}" srcOrd="1" destOrd="0" presId="urn:microsoft.com/office/officeart/2005/8/layout/lProcess2"/>
    <dgm:cxn modelId="{87230F98-6642-F94C-B5DB-03AE0AF88CB2}" type="presParOf" srcId="{4EF06826-3B33-8A46-B5F0-1F9A6AC15F6F}" destId="{156B379B-3DF1-DC49-A5C0-B9040D596AFE}" srcOrd="2" destOrd="0" presId="urn:microsoft.com/office/officeart/2005/8/layout/lProcess2"/>
    <dgm:cxn modelId="{14272C3F-37BE-FC4D-AAEE-4844D16131EC}" type="presParOf" srcId="{4EF06826-3B33-8A46-B5F0-1F9A6AC15F6F}" destId="{0FE41F5C-8392-7A4E-A870-F78B77548D11}" srcOrd="3" destOrd="0" presId="urn:microsoft.com/office/officeart/2005/8/layout/lProcess2"/>
    <dgm:cxn modelId="{9120F1E2-C704-E948-9580-412F6CD18B41}" type="presParOf" srcId="{4EF06826-3B33-8A46-B5F0-1F9A6AC15F6F}" destId="{0A68D9DD-E32A-944B-9E6A-6B281C6EAD0A}" srcOrd="4" destOrd="0" presId="urn:microsoft.com/office/officeart/2005/8/layout/lProcess2"/>
    <dgm:cxn modelId="{9D28E8D8-2D04-354D-A94F-0F8A866B34DE}" type="presParOf" srcId="{9F677C84-EB54-8543-85DD-758DA3A4DDF5}" destId="{71A3091C-4FF3-484B-80C6-7321CD9CA609}" srcOrd="3" destOrd="0" presId="urn:microsoft.com/office/officeart/2005/8/layout/lProcess2"/>
    <dgm:cxn modelId="{8A211F51-4B5B-9F49-BF37-36CAA534D3A6}" type="presParOf" srcId="{9F677C84-EB54-8543-85DD-758DA3A4DDF5}" destId="{913E75DB-D1D5-A94C-9B4B-5F355093CDA3}" srcOrd="4" destOrd="0" presId="urn:microsoft.com/office/officeart/2005/8/layout/lProcess2"/>
    <dgm:cxn modelId="{0D426EC4-FC75-F349-93F8-57D3C0121552}" type="presParOf" srcId="{913E75DB-D1D5-A94C-9B4B-5F355093CDA3}" destId="{D855F3A1-F261-1C4D-8990-9F5AC8A4E294}" srcOrd="0" destOrd="0" presId="urn:microsoft.com/office/officeart/2005/8/layout/lProcess2"/>
    <dgm:cxn modelId="{9DF7BDDA-26AF-7B4C-8849-5E6105D41CAB}" type="presParOf" srcId="{913E75DB-D1D5-A94C-9B4B-5F355093CDA3}" destId="{47259C4F-4B8A-AD45-84E4-18B1D0DCB350}" srcOrd="1" destOrd="0" presId="urn:microsoft.com/office/officeart/2005/8/layout/lProcess2"/>
    <dgm:cxn modelId="{0110AC4E-5D71-E749-AA89-231A452EC9A7}" type="presParOf" srcId="{913E75DB-D1D5-A94C-9B4B-5F355093CDA3}" destId="{C4136448-28CF-E844-B8B9-FB4BF3557539}" srcOrd="2" destOrd="0" presId="urn:microsoft.com/office/officeart/2005/8/layout/lProcess2"/>
    <dgm:cxn modelId="{7A89624C-02A9-CA42-B3DF-98FD6C8C5B7E}" type="presParOf" srcId="{C4136448-28CF-E844-B8B9-FB4BF3557539}" destId="{715DF61F-2B45-C345-9E08-4171E35B712A}" srcOrd="0" destOrd="0" presId="urn:microsoft.com/office/officeart/2005/8/layout/lProcess2"/>
    <dgm:cxn modelId="{ACE771DD-96FC-F247-8DD3-0675F0173C6F}" type="presParOf" srcId="{715DF61F-2B45-C345-9E08-4171E35B712A}" destId="{EF5D4492-FD76-1147-A8FC-1D66A3455BD7}" srcOrd="0" destOrd="0" presId="urn:microsoft.com/office/officeart/2005/8/layout/lProcess2"/>
    <dgm:cxn modelId="{5AC9B379-A018-8744-870E-A0A233C63C3A}" type="presParOf" srcId="{715DF61F-2B45-C345-9E08-4171E35B712A}" destId="{B517BD89-DBF6-DE40-A2CD-2AB5C54FF418}" srcOrd="1" destOrd="0" presId="urn:microsoft.com/office/officeart/2005/8/layout/lProcess2"/>
    <dgm:cxn modelId="{E254B244-8419-6F42-BD4C-54C866F0C850}" type="presParOf" srcId="{715DF61F-2B45-C345-9E08-4171E35B712A}" destId="{91E14032-FE73-5F4A-AD34-58B8DD4EE4E5}" srcOrd="2" destOrd="0" presId="urn:microsoft.com/office/officeart/2005/8/layout/lProcess2"/>
    <dgm:cxn modelId="{46F888F2-8469-6642-9A4E-7322489D0938}" type="presParOf" srcId="{715DF61F-2B45-C345-9E08-4171E35B712A}" destId="{A60CBD4D-B67E-4647-A570-823B3C525914}" srcOrd="3" destOrd="0" presId="urn:microsoft.com/office/officeart/2005/8/layout/lProcess2"/>
    <dgm:cxn modelId="{EC489009-CC5F-6B4F-9A5F-16A707F85CFF}" type="presParOf" srcId="{715DF61F-2B45-C345-9E08-4171E35B712A}" destId="{58D71970-1DA7-3A4F-B712-BF1F4065DC63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4515CF-A04B-8C4E-964A-DBBAE3E7D76B}" type="doc">
      <dgm:prSet loTypeId="urn:microsoft.com/office/officeart/2005/8/layout/lProcess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B7A77AB-8A23-A84F-9E0D-856D866F405F}">
      <dgm:prSet custT="1"/>
      <dgm:spPr/>
      <dgm:t>
        <a:bodyPr/>
        <a:lstStyle/>
        <a:p>
          <a:r>
            <a:rPr lang="en-GB" sz="2000" b="1" dirty="0"/>
            <a:t>Phase I</a:t>
          </a:r>
        </a:p>
      </dgm:t>
    </dgm:pt>
    <dgm:pt modelId="{A06DC779-8DE9-844D-A1AE-BF333B0A6808}" type="parTrans" cxnId="{3E2DF23F-1AAE-044A-A51A-CD2B1AF91388}">
      <dgm:prSet/>
      <dgm:spPr/>
      <dgm:t>
        <a:bodyPr/>
        <a:lstStyle/>
        <a:p>
          <a:endParaRPr lang="en-GB"/>
        </a:p>
      </dgm:t>
    </dgm:pt>
    <dgm:pt modelId="{7D293FB6-A87F-7E4C-A6C6-BA5087926AC9}" type="sibTrans" cxnId="{3E2DF23F-1AAE-044A-A51A-CD2B1AF91388}">
      <dgm:prSet/>
      <dgm:spPr/>
      <dgm:t>
        <a:bodyPr/>
        <a:lstStyle/>
        <a:p>
          <a:endParaRPr lang="en-GB"/>
        </a:p>
      </dgm:t>
    </dgm:pt>
    <dgm:pt modelId="{20904DFA-C329-1D48-B514-0A13DCDA6C14}">
      <dgm:prSet/>
      <dgm:spPr/>
      <dgm:t>
        <a:bodyPr/>
        <a:lstStyle/>
        <a:p>
          <a:r>
            <a:rPr lang="en-GB" dirty="0"/>
            <a:t>Patient Blood Management</a:t>
          </a:r>
        </a:p>
      </dgm:t>
    </dgm:pt>
    <dgm:pt modelId="{2BD61AF4-D827-B244-A1DE-0A0C16910A0A}" type="parTrans" cxnId="{B7286919-6CD2-2E42-AB5C-5D35935D7573}">
      <dgm:prSet/>
      <dgm:spPr/>
      <dgm:t>
        <a:bodyPr/>
        <a:lstStyle/>
        <a:p>
          <a:endParaRPr lang="en-GB"/>
        </a:p>
      </dgm:t>
    </dgm:pt>
    <dgm:pt modelId="{8A5A10D3-DDCB-7547-827D-34A46C45060A}" type="sibTrans" cxnId="{B7286919-6CD2-2E42-AB5C-5D35935D7573}">
      <dgm:prSet/>
      <dgm:spPr/>
      <dgm:t>
        <a:bodyPr/>
        <a:lstStyle/>
        <a:p>
          <a:endParaRPr lang="en-GB"/>
        </a:p>
      </dgm:t>
    </dgm:pt>
    <dgm:pt modelId="{C4332A62-19C0-C445-93B7-47434B59D34C}">
      <dgm:prSet/>
      <dgm:spPr/>
      <dgm:t>
        <a:bodyPr/>
        <a:lstStyle/>
        <a:p>
          <a:r>
            <a:rPr lang="en-GB" dirty="0"/>
            <a:t>Transfusion Reactions</a:t>
          </a:r>
        </a:p>
      </dgm:t>
    </dgm:pt>
    <dgm:pt modelId="{BA09493D-B700-1843-AF7E-4F7E6B2CEB4D}" type="parTrans" cxnId="{2CBE38A5-385D-4A42-821B-02489BFF3224}">
      <dgm:prSet/>
      <dgm:spPr/>
      <dgm:t>
        <a:bodyPr/>
        <a:lstStyle/>
        <a:p>
          <a:endParaRPr lang="en-GB"/>
        </a:p>
      </dgm:t>
    </dgm:pt>
    <dgm:pt modelId="{9EFF9F63-AEB8-7F4E-B92C-03F64F436781}" type="sibTrans" cxnId="{2CBE38A5-385D-4A42-821B-02489BFF3224}">
      <dgm:prSet/>
      <dgm:spPr/>
      <dgm:t>
        <a:bodyPr/>
        <a:lstStyle/>
        <a:p>
          <a:endParaRPr lang="en-GB"/>
        </a:p>
      </dgm:t>
    </dgm:pt>
    <dgm:pt modelId="{7034FEAD-2F34-EB49-8E41-85408F620B79}">
      <dgm:prSet custT="1"/>
      <dgm:spPr/>
      <dgm:t>
        <a:bodyPr/>
        <a:lstStyle/>
        <a:p>
          <a:r>
            <a:rPr lang="en-GB" sz="2000" b="1" dirty="0"/>
            <a:t>Phase II</a:t>
          </a:r>
        </a:p>
      </dgm:t>
    </dgm:pt>
    <dgm:pt modelId="{C9E66775-58CD-E741-8A42-3CA0590F4761}" type="parTrans" cxnId="{212B6384-7A95-9B4B-929E-678EA3C35FD9}">
      <dgm:prSet/>
      <dgm:spPr/>
      <dgm:t>
        <a:bodyPr/>
        <a:lstStyle/>
        <a:p>
          <a:endParaRPr lang="en-GB"/>
        </a:p>
      </dgm:t>
    </dgm:pt>
    <dgm:pt modelId="{150E7681-9A60-F641-88EF-61A171705004}" type="sibTrans" cxnId="{212B6384-7A95-9B4B-929E-678EA3C35FD9}">
      <dgm:prSet/>
      <dgm:spPr/>
      <dgm:t>
        <a:bodyPr/>
        <a:lstStyle/>
        <a:p>
          <a:endParaRPr lang="en-GB"/>
        </a:p>
      </dgm:t>
    </dgm:pt>
    <dgm:pt modelId="{FF6F2933-A6F9-CC4D-8778-83AA6474DB0D}">
      <dgm:prSet custT="1"/>
      <dgm:spPr/>
      <dgm:t>
        <a:bodyPr/>
        <a:lstStyle/>
        <a:p>
          <a:r>
            <a:rPr lang="en-GB" sz="2000" b="1" dirty="0"/>
            <a:t>Phase III</a:t>
          </a:r>
        </a:p>
      </dgm:t>
    </dgm:pt>
    <dgm:pt modelId="{CA9AF5D9-67CF-5244-BC45-B408DFFC021C}" type="parTrans" cxnId="{12913ADF-9FCC-CD46-B864-C4777C4FAD92}">
      <dgm:prSet/>
      <dgm:spPr/>
      <dgm:t>
        <a:bodyPr/>
        <a:lstStyle/>
        <a:p>
          <a:endParaRPr lang="en-GB"/>
        </a:p>
      </dgm:t>
    </dgm:pt>
    <dgm:pt modelId="{195B190C-53CC-2E4C-B5C8-02FB29CCDEB8}" type="sibTrans" cxnId="{12913ADF-9FCC-CD46-B864-C4777C4FAD92}">
      <dgm:prSet/>
      <dgm:spPr/>
      <dgm:t>
        <a:bodyPr/>
        <a:lstStyle/>
        <a:p>
          <a:endParaRPr lang="en-GB"/>
        </a:p>
      </dgm:t>
    </dgm:pt>
    <dgm:pt modelId="{D28DB058-58E9-B745-8343-80B7E6FED089}">
      <dgm:prSet/>
      <dgm:spPr/>
      <dgm:t>
        <a:bodyPr/>
        <a:lstStyle/>
        <a:p>
          <a:r>
            <a:rPr lang="en-GB" dirty="0"/>
            <a:t>Massive Haemorrhage</a:t>
          </a:r>
        </a:p>
      </dgm:t>
    </dgm:pt>
    <dgm:pt modelId="{D136E5D1-E0B4-2448-93A9-72CE0E005828}" type="parTrans" cxnId="{FFCCB85E-CFAF-C948-85EF-1424261FC8F0}">
      <dgm:prSet/>
      <dgm:spPr/>
      <dgm:t>
        <a:bodyPr/>
        <a:lstStyle/>
        <a:p>
          <a:endParaRPr lang="en-GB"/>
        </a:p>
      </dgm:t>
    </dgm:pt>
    <dgm:pt modelId="{5ED17825-1D6E-394C-BEC0-AEE2B42D5FA3}" type="sibTrans" cxnId="{FFCCB85E-CFAF-C948-85EF-1424261FC8F0}">
      <dgm:prSet/>
      <dgm:spPr/>
      <dgm:t>
        <a:bodyPr/>
        <a:lstStyle/>
        <a:p>
          <a:endParaRPr lang="en-GB"/>
        </a:p>
      </dgm:t>
    </dgm:pt>
    <dgm:pt modelId="{72AA9485-58F6-6F4E-9BAC-3C25A2417BE7}">
      <dgm:prSet/>
      <dgm:spPr/>
      <dgm:t>
        <a:bodyPr/>
        <a:lstStyle/>
        <a:p>
          <a:r>
            <a:rPr lang="en-GB" dirty="0"/>
            <a:t>Simulation Based Education</a:t>
          </a:r>
        </a:p>
      </dgm:t>
    </dgm:pt>
    <dgm:pt modelId="{DF029BF1-6FEC-4740-82A0-C3352695685A}" type="parTrans" cxnId="{F0F5D71A-A290-5C43-8F3C-2516CF02DDCC}">
      <dgm:prSet/>
      <dgm:spPr/>
      <dgm:t>
        <a:bodyPr/>
        <a:lstStyle/>
        <a:p>
          <a:endParaRPr lang="en-GB"/>
        </a:p>
      </dgm:t>
    </dgm:pt>
    <dgm:pt modelId="{874CA5B3-1214-9B47-B214-CDBA8A9448C8}" type="sibTrans" cxnId="{F0F5D71A-A290-5C43-8F3C-2516CF02DDCC}">
      <dgm:prSet/>
      <dgm:spPr/>
      <dgm:t>
        <a:bodyPr/>
        <a:lstStyle/>
        <a:p>
          <a:endParaRPr lang="en-GB"/>
        </a:p>
      </dgm:t>
    </dgm:pt>
    <dgm:pt modelId="{A5721656-8A28-564D-8E95-92C4A4163C0A}">
      <dgm:prSet/>
      <dgm:spPr/>
      <dgm:t>
        <a:bodyPr/>
        <a:lstStyle/>
        <a:p>
          <a:r>
            <a:rPr lang="en-GB" dirty="0"/>
            <a:t>Assessment of Learning Outcomes</a:t>
          </a:r>
        </a:p>
      </dgm:t>
    </dgm:pt>
    <dgm:pt modelId="{9CD8AA0F-6EBD-5C49-81F4-FB2FB9077594}" type="parTrans" cxnId="{C15000C4-6070-A348-8E3B-4190D013D357}">
      <dgm:prSet/>
      <dgm:spPr/>
      <dgm:t>
        <a:bodyPr/>
        <a:lstStyle/>
        <a:p>
          <a:endParaRPr lang="en-GB"/>
        </a:p>
      </dgm:t>
    </dgm:pt>
    <dgm:pt modelId="{793C7D6A-4344-3449-B543-3442A3EE5D16}" type="sibTrans" cxnId="{C15000C4-6070-A348-8E3B-4190D013D357}">
      <dgm:prSet/>
      <dgm:spPr/>
      <dgm:t>
        <a:bodyPr/>
        <a:lstStyle/>
        <a:p>
          <a:endParaRPr lang="en-GB"/>
        </a:p>
      </dgm:t>
    </dgm:pt>
    <dgm:pt modelId="{BFB4E6F4-473B-974E-8BFA-69C19EB39D02}">
      <dgm:prSet/>
      <dgm:spPr/>
      <dgm:t>
        <a:bodyPr/>
        <a:lstStyle/>
        <a:p>
          <a:r>
            <a:rPr lang="en-GB" dirty="0"/>
            <a:t>Transfusion Education Network</a:t>
          </a:r>
        </a:p>
      </dgm:t>
    </dgm:pt>
    <dgm:pt modelId="{F34F7B95-4E30-F54A-86A9-92D893FCA858}" type="parTrans" cxnId="{47000711-E937-1245-9CD8-AF5DBCF49A9D}">
      <dgm:prSet/>
      <dgm:spPr/>
      <dgm:t>
        <a:bodyPr/>
        <a:lstStyle/>
        <a:p>
          <a:endParaRPr lang="en-GB"/>
        </a:p>
      </dgm:t>
    </dgm:pt>
    <dgm:pt modelId="{1DFC0FA7-D219-1647-ADD7-D7EA52856B15}" type="sibTrans" cxnId="{47000711-E937-1245-9CD8-AF5DBCF49A9D}">
      <dgm:prSet/>
      <dgm:spPr/>
      <dgm:t>
        <a:bodyPr/>
        <a:lstStyle/>
        <a:p>
          <a:endParaRPr lang="en-GB"/>
        </a:p>
      </dgm:t>
    </dgm:pt>
    <dgm:pt modelId="{ECD5F9D8-773B-1948-848C-74223A59410D}">
      <dgm:prSet/>
      <dgm:spPr/>
      <dgm:t>
        <a:bodyPr/>
        <a:lstStyle/>
        <a:p>
          <a:r>
            <a:rPr lang="en-GB" dirty="0"/>
            <a:t>Assessment in the Workplace</a:t>
          </a:r>
        </a:p>
      </dgm:t>
    </dgm:pt>
    <dgm:pt modelId="{5686DF72-C2EC-2945-BFA2-FFB12F3EFA55}" type="parTrans" cxnId="{1547642A-DDAE-FA45-AFE7-922E987C99C0}">
      <dgm:prSet/>
      <dgm:spPr/>
      <dgm:t>
        <a:bodyPr/>
        <a:lstStyle/>
        <a:p>
          <a:endParaRPr lang="en-GB"/>
        </a:p>
      </dgm:t>
    </dgm:pt>
    <dgm:pt modelId="{AA57440A-36A0-C74F-BBFE-64A9EFAC035A}" type="sibTrans" cxnId="{1547642A-DDAE-FA45-AFE7-922E987C99C0}">
      <dgm:prSet/>
      <dgm:spPr/>
      <dgm:t>
        <a:bodyPr/>
        <a:lstStyle/>
        <a:p>
          <a:endParaRPr lang="en-GB"/>
        </a:p>
      </dgm:t>
    </dgm:pt>
    <dgm:pt modelId="{0BEBF328-0B9C-874C-AF47-50AF5559584D}">
      <dgm:prSet/>
      <dgm:spPr/>
      <dgm:t>
        <a:bodyPr/>
        <a:lstStyle/>
        <a:p>
          <a:r>
            <a:rPr lang="en-GB" dirty="0"/>
            <a:t>Enhanced Patient Safety</a:t>
          </a:r>
        </a:p>
      </dgm:t>
    </dgm:pt>
    <dgm:pt modelId="{4720F4E3-5F6D-D44E-B10E-BC6780517306}" type="parTrans" cxnId="{916996B0-2F61-B049-B40C-418F40E51842}">
      <dgm:prSet/>
      <dgm:spPr/>
      <dgm:t>
        <a:bodyPr/>
        <a:lstStyle/>
        <a:p>
          <a:endParaRPr lang="en-GB"/>
        </a:p>
      </dgm:t>
    </dgm:pt>
    <dgm:pt modelId="{D1C2C187-4BA5-964E-A01A-76BCBDCBE55E}" type="sibTrans" cxnId="{916996B0-2F61-B049-B40C-418F40E51842}">
      <dgm:prSet/>
      <dgm:spPr/>
      <dgm:t>
        <a:bodyPr/>
        <a:lstStyle/>
        <a:p>
          <a:endParaRPr lang="en-GB"/>
        </a:p>
      </dgm:t>
    </dgm:pt>
    <dgm:pt modelId="{E69986F1-9C8B-A148-84DA-F164F940AB3F}">
      <dgm:prSet/>
      <dgm:spPr/>
      <dgm:t>
        <a:bodyPr/>
        <a:lstStyle/>
        <a:p>
          <a:r>
            <a:rPr lang="en-GB" dirty="0"/>
            <a:t>Supporting Resources</a:t>
          </a:r>
        </a:p>
      </dgm:t>
    </dgm:pt>
    <dgm:pt modelId="{A31FC864-B7A0-A941-BB06-A49FB3AC0D84}" type="parTrans" cxnId="{8DAE98BC-889C-3140-AED9-D81237344074}">
      <dgm:prSet/>
      <dgm:spPr/>
      <dgm:t>
        <a:bodyPr/>
        <a:lstStyle/>
        <a:p>
          <a:endParaRPr lang="en-GB"/>
        </a:p>
      </dgm:t>
    </dgm:pt>
    <dgm:pt modelId="{FFD96245-716D-EA4C-B39B-EF27289BFB69}" type="sibTrans" cxnId="{8DAE98BC-889C-3140-AED9-D81237344074}">
      <dgm:prSet/>
      <dgm:spPr/>
      <dgm:t>
        <a:bodyPr/>
        <a:lstStyle/>
        <a:p>
          <a:endParaRPr lang="en-GB"/>
        </a:p>
      </dgm:t>
    </dgm:pt>
    <dgm:pt modelId="{9F677C84-EB54-8543-85DD-758DA3A4DDF5}" type="pres">
      <dgm:prSet presAssocID="{3E4515CF-A04B-8C4E-964A-DBBAE3E7D76B}" presName="theList" presStyleCnt="0">
        <dgm:presLayoutVars>
          <dgm:dir/>
          <dgm:animLvl val="lvl"/>
          <dgm:resizeHandles val="exact"/>
        </dgm:presLayoutVars>
      </dgm:prSet>
      <dgm:spPr/>
    </dgm:pt>
    <dgm:pt modelId="{5C2B6E66-C24B-4C48-A088-6A261A28FDF4}" type="pres">
      <dgm:prSet presAssocID="{CB7A77AB-8A23-A84F-9E0D-856D866F405F}" presName="compNode" presStyleCnt="0"/>
      <dgm:spPr/>
    </dgm:pt>
    <dgm:pt modelId="{88508248-0E14-6949-9376-006D7E49C758}" type="pres">
      <dgm:prSet presAssocID="{CB7A77AB-8A23-A84F-9E0D-856D866F405F}" presName="aNode" presStyleLbl="bgShp" presStyleIdx="0" presStyleCnt="3"/>
      <dgm:spPr/>
    </dgm:pt>
    <dgm:pt modelId="{06F185C5-F168-924F-A002-DEFED3114D4C}" type="pres">
      <dgm:prSet presAssocID="{CB7A77AB-8A23-A84F-9E0D-856D866F405F}" presName="textNode" presStyleLbl="bgShp" presStyleIdx="0" presStyleCnt="3"/>
      <dgm:spPr/>
    </dgm:pt>
    <dgm:pt modelId="{58ACA998-B91E-4D4A-B693-4F310701A6A1}" type="pres">
      <dgm:prSet presAssocID="{CB7A77AB-8A23-A84F-9E0D-856D866F405F}" presName="compChildNode" presStyleCnt="0"/>
      <dgm:spPr/>
    </dgm:pt>
    <dgm:pt modelId="{888CAB91-44EA-7B4C-8B01-BED576BE6DAD}" type="pres">
      <dgm:prSet presAssocID="{CB7A77AB-8A23-A84F-9E0D-856D866F405F}" presName="theInnerList" presStyleCnt="0"/>
      <dgm:spPr/>
    </dgm:pt>
    <dgm:pt modelId="{7F527A9C-210C-9247-A7EB-BFB68CA6261F}" type="pres">
      <dgm:prSet presAssocID="{20904DFA-C329-1D48-B514-0A13DCDA6C14}" presName="childNode" presStyleLbl="node1" presStyleIdx="0" presStyleCnt="9">
        <dgm:presLayoutVars>
          <dgm:bulletEnabled val="1"/>
        </dgm:presLayoutVars>
      </dgm:prSet>
      <dgm:spPr/>
    </dgm:pt>
    <dgm:pt modelId="{35D9E733-DF07-1645-B72A-E8FC42AD7F1E}" type="pres">
      <dgm:prSet presAssocID="{20904DFA-C329-1D48-B514-0A13DCDA6C14}" presName="aSpace2" presStyleCnt="0"/>
      <dgm:spPr/>
    </dgm:pt>
    <dgm:pt modelId="{2630D023-64F7-724E-AE47-0D3B04EC8AFA}" type="pres">
      <dgm:prSet presAssocID="{C4332A62-19C0-C445-93B7-47434B59D34C}" presName="childNode" presStyleLbl="node1" presStyleIdx="1" presStyleCnt="9">
        <dgm:presLayoutVars>
          <dgm:bulletEnabled val="1"/>
        </dgm:presLayoutVars>
      </dgm:prSet>
      <dgm:spPr/>
    </dgm:pt>
    <dgm:pt modelId="{79DD06DE-4A4C-354F-99C0-DC59B5ABC273}" type="pres">
      <dgm:prSet presAssocID="{C4332A62-19C0-C445-93B7-47434B59D34C}" presName="aSpace2" presStyleCnt="0"/>
      <dgm:spPr/>
    </dgm:pt>
    <dgm:pt modelId="{68BE997D-20DD-1D42-97A4-581C1EFF3075}" type="pres">
      <dgm:prSet presAssocID="{D28DB058-58E9-B745-8343-80B7E6FED089}" presName="childNode" presStyleLbl="node1" presStyleIdx="2" presStyleCnt="9">
        <dgm:presLayoutVars>
          <dgm:bulletEnabled val="1"/>
        </dgm:presLayoutVars>
      </dgm:prSet>
      <dgm:spPr/>
    </dgm:pt>
    <dgm:pt modelId="{BC1FDB06-8A59-7443-A3A7-B08E72AF1627}" type="pres">
      <dgm:prSet presAssocID="{CB7A77AB-8A23-A84F-9E0D-856D866F405F}" presName="aSpace" presStyleCnt="0"/>
      <dgm:spPr/>
    </dgm:pt>
    <dgm:pt modelId="{E389B1C3-78CA-6E47-9259-19259DF95AAB}" type="pres">
      <dgm:prSet presAssocID="{7034FEAD-2F34-EB49-8E41-85408F620B79}" presName="compNode" presStyleCnt="0"/>
      <dgm:spPr/>
    </dgm:pt>
    <dgm:pt modelId="{8CACF228-97D0-4546-A33A-4B90B8AA6479}" type="pres">
      <dgm:prSet presAssocID="{7034FEAD-2F34-EB49-8E41-85408F620B79}" presName="aNode" presStyleLbl="bgShp" presStyleIdx="1" presStyleCnt="3"/>
      <dgm:spPr/>
    </dgm:pt>
    <dgm:pt modelId="{65A4634C-2785-674E-851D-3388BEE81D85}" type="pres">
      <dgm:prSet presAssocID="{7034FEAD-2F34-EB49-8E41-85408F620B79}" presName="textNode" presStyleLbl="bgShp" presStyleIdx="1" presStyleCnt="3"/>
      <dgm:spPr/>
    </dgm:pt>
    <dgm:pt modelId="{DD58B2A3-F7C6-1842-9831-A92E6E11FE32}" type="pres">
      <dgm:prSet presAssocID="{7034FEAD-2F34-EB49-8E41-85408F620B79}" presName="compChildNode" presStyleCnt="0"/>
      <dgm:spPr/>
    </dgm:pt>
    <dgm:pt modelId="{4EF06826-3B33-8A46-B5F0-1F9A6AC15F6F}" type="pres">
      <dgm:prSet presAssocID="{7034FEAD-2F34-EB49-8E41-85408F620B79}" presName="theInnerList" presStyleCnt="0"/>
      <dgm:spPr/>
    </dgm:pt>
    <dgm:pt modelId="{E6C9C897-E520-1A46-9D08-6D9204AF6D62}" type="pres">
      <dgm:prSet presAssocID="{72AA9485-58F6-6F4E-9BAC-3C25A2417BE7}" presName="childNode" presStyleLbl="node1" presStyleIdx="3" presStyleCnt="9">
        <dgm:presLayoutVars>
          <dgm:bulletEnabled val="1"/>
        </dgm:presLayoutVars>
      </dgm:prSet>
      <dgm:spPr/>
    </dgm:pt>
    <dgm:pt modelId="{FABFD16A-CBDA-9F4D-B108-60B7B7616AA8}" type="pres">
      <dgm:prSet presAssocID="{72AA9485-58F6-6F4E-9BAC-3C25A2417BE7}" presName="aSpace2" presStyleCnt="0"/>
      <dgm:spPr/>
    </dgm:pt>
    <dgm:pt modelId="{156B379B-3DF1-DC49-A5C0-B9040D596AFE}" type="pres">
      <dgm:prSet presAssocID="{A5721656-8A28-564D-8E95-92C4A4163C0A}" presName="childNode" presStyleLbl="node1" presStyleIdx="4" presStyleCnt="9">
        <dgm:presLayoutVars>
          <dgm:bulletEnabled val="1"/>
        </dgm:presLayoutVars>
      </dgm:prSet>
      <dgm:spPr/>
    </dgm:pt>
    <dgm:pt modelId="{0FE41F5C-8392-7A4E-A870-F78B77548D11}" type="pres">
      <dgm:prSet presAssocID="{A5721656-8A28-564D-8E95-92C4A4163C0A}" presName="aSpace2" presStyleCnt="0"/>
      <dgm:spPr/>
    </dgm:pt>
    <dgm:pt modelId="{0A68D9DD-E32A-944B-9E6A-6B281C6EAD0A}" type="pres">
      <dgm:prSet presAssocID="{E69986F1-9C8B-A148-84DA-F164F940AB3F}" presName="childNode" presStyleLbl="node1" presStyleIdx="5" presStyleCnt="9">
        <dgm:presLayoutVars>
          <dgm:bulletEnabled val="1"/>
        </dgm:presLayoutVars>
      </dgm:prSet>
      <dgm:spPr/>
    </dgm:pt>
    <dgm:pt modelId="{71A3091C-4FF3-484B-80C6-7321CD9CA609}" type="pres">
      <dgm:prSet presAssocID="{7034FEAD-2F34-EB49-8E41-85408F620B79}" presName="aSpace" presStyleCnt="0"/>
      <dgm:spPr/>
    </dgm:pt>
    <dgm:pt modelId="{913E75DB-D1D5-A94C-9B4B-5F355093CDA3}" type="pres">
      <dgm:prSet presAssocID="{FF6F2933-A6F9-CC4D-8778-83AA6474DB0D}" presName="compNode" presStyleCnt="0"/>
      <dgm:spPr/>
    </dgm:pt>
    <dgm:pt modelId="{D855F3A1-F261-1C4D-8990-9F5AC8A4E294}" type="pres">
      <dgm:prSet presAssocID="{FF6F2933-A6F9-CC4D-8778-83AA6474DB0D}" presName="aNode" presStyleLbl="bgShp" presStyleIdx="2" presStyleCnt="3"/>
      <dgm:spPr/>
    </dgm:pt>
    <dgm:pt modelId="{47259C4F-4B8A-AD45-84E4-18B1D0DCB350}" type="pres">
      <dgm:prSet presAssocID="{FF6F2933-A6F9-CC4D-8778-83AA6474DB0D}" presName="textNode" presStyleLbl="bgShp" presStyleIdx="2" presStyleCnt="3"/>
      <dgm:spPr/>
    </dgm:pt>
    <dgm:pt modelId="{C4136448-28CF-E844-B8B9-FB4BF3557539}" type="pres">
      <dgm:prSet presAssocID="{FF6F2933-A6F9-CC4D-8778-83AA6474DB0D}" presName="compChildNode" presStyleCnt="0"/>
      <dgm:spPr/>
    </dgm:pt>
    <dgm:pt modelId="{715DF61F-2B45-C345-9E08-4171E35B712A}" type="pres">
      <dgm:prSet presAssocID="{FF6F2933-A6F9-CC4D-8778-83AA6474DB0D}" presName="theInnerList" presStyleCnt="0"/>
      <dgm:spPr/>
    </dgm:pt>
    <dgm:pt modelId="{EF5D4492-FD76-1147-A8FC-1D66A3455BD7}" type="pres">
      <dgm:prSet presAssocID="{BFB4E6F4-473B-974E-8BFA-69C19EB39D02}" presName="childNode" presStyleLbl="node1" presStyleIdx="6" presStyleCnt="9">
        <dgm:presLayoutVars>
          <dgm:bulletEnabled val="1"/>
        </dgm:presLayoutVars>
      </dgm:prSet>
      <dgm:spPr/>
    </dgm:pt>
    <dgm:pt modelId="{B517BD89-DBF6-DE40-A2CD-2AB5C54FF418}" type="pres">
      <dgm:prSet presAssocID="{BFB4E6F4-473B-974E-8BFA-69C19EB39D02}" presName="aSpace2" presStyleCnt="0"/>
      <dgm:spPr/>
    </dgm:pt>
    <dgm:pt modelId="{91E14032-FE73-5F4A-AD34-58B8DD4EE4E5}" type="pres">
      <dgm:prSet presAssocID="{ECD5F9D8-773B-1948-848C-74223A59410D}" presName="childNode" presStyleLbl="node1" presStyleIdx="7" presStyleCnt="9">
        <dgm:presLayoutVars>
          <dgm:bulletEnabled val="1"/>
        </dgm:presLayoutVars>
      </dgm:prSet>
      <dgm:spPr/>
    </dgm:pt>
    <dgm:pt modelId="{A60CBD4D-B67E-4647-A570-823B3C525914}" type="pres">
      <dgm:prSet presAssocID="{ECD5F9D8-773B-1948-848C-74223A59410D}" presName="aSpace2" presStyleCnt="0"/>
      <dgm:spPr/>
    </dgm:pt>
    <dgm:pt modelId="{58D71970-1DA7-3A4F-B712-BF1F4065DC63}" type="pres">
      <dgm:prSet presAssocID="{0BEBF328-0B9C-874C-AF47-50AF5559584D}" presName="childNode" presStyleLbl="node1" presStyleIdx="8" presStyleCnt="9">
        <dgm:presLayoutVars>
          <dgm:bulletEnabled val="1"/>
        </dgm:presLayoutVars>
      </dgm:prSet>
      <dgm:spPr/>
    </dgm:pt>
  </dgm:ptLst>
  <dgm:cxnLst>
    <dgm:cxn modelId="{5DDDAC02-3584-C948-93EC-9F2586C04725}" type="presOf" srcId="{FF6F2933-A6F9-CC4D-8778-83AA6474DB0D}" destId="{D855F3A1-F261-1C4D-8990-9F5AC8A4E294}" srcOrd="0" destOrd="0" presId="urn:microsoft.com/office/officeart/2005/8/layout/lProcess2"/>
    <dgm:cxn modelId="{47000711-E937-1245-9CD8-AF5DBCF49A9D}" srcId="{FF6F2933-A6F9-CC4D-8778-83AA6474DB0D}" destId="{BFB4E6F4-473B-974E-8BFA-69C19EB39D02}" srcOrd="0" destOrd="0" parTransId="{F34F7B95-4E30-F54A-86A9-92D893FCA858}" sibTransId="{1DFC0FA7-D219-1647-ADD7-D7EA52856B15}"/>
    <dgm:cxn modelId="{B7286919-6CD2-2E42-AB5C-5D35935D7573}" srcId="{CB7A77AB-8A23-A84F-9E0D-856D866F405F}" destId="{20904DFA-C329-1D48-B514-0A13DCDA6C14}" srcOrd="0" destOrd="0" parTransId="{2BD61AF4-D827-B244-A1DE-0A0C16910A0A}" sibTransId="{8A5A10D3-DDCB-7547-827D-34A46C45060A}"/>
    <dgm:cxn modelId="{F0F5D71A-A290-5C43-8F3C-2516CF02DDCC}" srcId="{7034FEAD-2F34-EB49-8E41-85408F620B79}" destId="{72AA9485-58F6-6F4E-9BAC-3C25A2417BE7}" srcOrd="0" destOrd="0" parTransId="{DF029BF1-6FEC-4740-82A0-C3352695685A}" sibTransId="{874CA5B3-1214-9B47-B214-CDBA8A9448C8}"/>
    <dgm:cxn modelId="{1547642A-DDAE-FA45-AFE7-922E987C99C0}" srcId="{FF6F2933-A6F9-CC4D-8778-83AA6474DB0D}" destId="{ECD5F9D8-773B-1948-848C-74223A59410D}" srcOrd="1" destOrd="0" parTransId="{5686DF72-C2EC-2945-BFA2-FFB12F3EFA55}" sibTransId="{AA57440A-36A0-C74F-BBFE-64A9EFAC035A}"/>
    <dgm:cxn modelId="{A8A12E30-B711-3947-833F-F147F599B695}" type="presOf" srcId="{0BEBF328-0B9C-874C-AF47-50AF5559584D}" destId="{58D71970-1DA7-3A4F-B712-BF1F4065DC63}" srcOrd="0" destOrd="0" presId="urn:microsoft.com/office/officeart/2005/8/layout/lProcess2"/>
    <dgm:cxn modelId="{D46AE837-24AB-1645-BE22-02E8E288DF7B}" type="presOf" srcId="{FF6F2933-A6F9-CC4D-8778-83AA6474DB0D}" destId="{47259C4F-4B8A-AD45-84E4-18B1D0DCB350}" srcOrd="1" destOrd="0" presId="urn:microsoft.com/office/officeart/2005/8/layout/lProcess2"/>
    <dgm:cxn modelId="{3E2DF23F-1AAE-044A-A51A-CD2B1AF91388}" srcId="{3E4515CF-A04B-8C4E-964A-DBBAE3E7D76B}" destId="{CB7A77AB-8A23-A84F-9E0D-856D866F405F}" srcOrd="0" destOrd="0" parTransId="{A06DC779-8DE9-844D-A1AE-BF333B0A6808}" sibTransId="{7D293FB6-A87F-7E4C-A6C6-BA5087926AC9}"/>
    <dgm:cxn modelId="{FFCCB85E-CFAF-C948-85EF-1424261FC8F0}" srcId="{CB7A77AB-8A23-A84F-9E0D-856D866F405F}" destId="{D28DB058-58E9-B745-8343-80B7E6FED089}" srcOrd="2" destOrd="0" parTransId="{D136E5D1-E0B4-2448-93A9-72CE0E005828}" sibTransId="{5ED17825-1D6E-394C-BEC0-AEE2B42D5FA3}"/>
    <dgm:cxn modelId="{BDC58869-01F9-0F4C-9BC8-84D22F134CD0}" type="presOf" srcId="{E69986F1-9C8B-A148-84DA-F164F940AB3F}" destId="{0A68D9DD-E32A-944B-9E6A-6B281C6EAD0A}" srcOrd="0" destOrd="0" presId="urn:microsoft.com/office/officeart/2005/8/layout/lProcess2"/>
    <dgm:cxn modelId="{1B409580-E3E6-9146-A5BE-4E7AFBB91EF4}" type="presOf" srcId="{CB7A77AB-8A23-A84F-9E0D-856D866F405F}" destId="{06F185C5-F168-924F-A002-DEFED3114D4C}" srcOrd="1" destOrd="0" presId="urn:microsoft.com/office/officeart/2005/8/layout/lProcess2"/>
    <dgm:cxn modelId="{212B6384-7A95-9B4B-929E-678EA3C35FD9}" srcId="{3E4515CF-A04B-8C4E-964A-DBBAE3E7D76B}" destId="{7034FEAD-2F34-EB49-8E41-85408F620B79}" srcOrd="1" destOrd="0" parTransId="{C9E66775-58CD-E741-8A42-3CA0590F4761}" sibTransId="{150E7681-9A60-F641-88EF-61A171705004}"/>
    <dgm:cxn modelId="{99620886-C366-1D43-9BE2-236C2003ADC7}" type="presOf" srcId="{3E4515CF-A04B-8C4E-964A-DBBAE3E7D76B}" destId="{9F677C84-EB54-8543-85DD-758DA3A4DDF5}" srcOrd="0" destOrd="0" presId="urn:microsoft.com/office/officeart/2005/8/layout/lProcess2"/>
    <dgm:cxn modelId="{2CBE38A5-385D-4A42-821B-02489BFF3224}" srcId="{CB7A77AB-8A23-A84F-9E0D-856D866F405F}" destId="{C4332A62-19C0-C445-93B7-47434B59D34C}" srcOrd="1" destOrd="0" parTransId="{BA09493D-B700-1843-AF7E-4F7E6B2CEB4D}" sibTransId="{9EFF9F63-AEB8-7F4E-B92C-03F64F436781}"/>
    <dgm:cxn modelId="{4557EBA5-7790-504B-BBDA-D83F4C9B6B3C}" type="presOf" srcId="{CB7A77AB-8A23-A84F-9E0D-856D866F405F}" destId="{88508248-0E14-6949-9376-006D7E49C758}" srcOrd="0" destOrd="0" presId="urn:microsoft.com/office/officeart/2005/8/layout/lProcess2"/>
    <dgm:cxn modelId="{916996B0-2F61-B049-B40C-418F40E51842}" srcId="{FF6F2933-A6F9-CC4D-8778-83AA6474DB0D}" destId="{0BEBF328-0B9C-874C-AF47-50AF5559584D}" srcOrd="2" destOrd="0" parTransId="{4720F4E3-5F6D-D44E-B10E-BC6780517306}" sibTransId="{D1C2C187-4BA5-964E-A01A-76BCBDCBE55E}"/>
    <dgm:cxn modelId="{8E8411B1-4A8E-A04D-91E9-4C14A5A8CD5A}" type="presOf" srcId="{72AA9485-58F6-6F4E-9BAC-3C25A2417BE7}" destId="{E6C9C897-E520-1A46-9D08-6D9204AF6D62}" srcOrd="0" destOrd="0" presId="urn:microsoft.com/office/officeart/2005/8/layout/lProcess2"/>
    <dgm:cxn modelId="{B63354BB-F1E0-EC4B-8CFC-9E0B9E9EC0C1}" type="presOf" srcId="{ECD5F9D8-773B-1948-848C-74223A59410D}" destId="{91E14032-FE73-5F4A-AD34-58B8DD4EE4E5}" srcOrd="0" destOrd="0" presId="urn:microsoft.com/office/officeart/2005/8/layout/lProcess2"/>
    <dgm:cxn modelId="{8DAE98BC-889C-3140-AED9-D81237344074}" srcId="{7034FEAD-2F34-EB49-8E41-85408F620B79}" destId="{E69986F1-9C8B-A148-84DA-F164F940AB3F}" srcOrd="2" destOrd="0" parTransId="{A31FC864-B7A0-A941-BB06-A49FB3AC0D84}" sibTransId="{FFD96245-716D-EA4C-B39B-EF27289BFB69}"/>
    <dgm:cxn modelId="{83B0EEBC-3817-004E-A21B-FFDFEAAF8937}" type="presOf" srcId="{7034FEAD-2F34-EB49-8E41-85408F620B79}" destId="{8CACF228-97D0-4546-A33A-4B90B8AA6479}" srcOrd="0" destOrd="0" presId="urn:microsoft.com/office/officeart/2005/8/layout/lProcess2"/>
    <dgm:cxn modelId="{4791BAC0-8EEC-9E4B-9303-28AB41EC517B}" type="presOf" srcId="{C4332A62-19C0-C445-93B7-47434B59D34C}" destId="{2630D023-64F7-724E-AE47-0D3B04EC8AFA}" srcOrd="0" destOrd="0" presId="urn:microsoft.com/office/officeart/2005/8/layout/lProcess2"/>
    <dgm:cxn modelId="{C15000C4-6070-A348-8E3B-4190D013D357}" srcId="{7034FEAD-2F34-EB49-8E41-85408F620B79}" destId="{A5721656-8A28-564D-8E95-92C4A4163C0A}" srcOrd="1" destOrd="0" parTransId="{9CD8AA0F-6EBD-5C49-81F4-FB2FB9077594}" sibTransId="{793C7D6A-4344-3449-B543-3442A3EE5D16}"/>
    <dgm:cxn modelId="{884A39C4-47B9-9F49-8035-5ACB921BFB74}" type="presOf" srcId="{D28DB058-58E9-B745-8343-80B7E6FED089}" destId="{68BE997D-20DD-1D42-97A4-581C1EFF3075}" srcOrd="0" destOrd="0" presId="urn:microsoft.com/office/officeart/2005/8/layout/lProcess2"/>
    <dgm:cxn modelId="{D617C6C4-462C-DC46-9CE3-4F32DDDCA162}" type="presOf" srcId="{20904DFA-C329-1D48-B514-0A13DCDA6C14}" destId="{7F527A9C-210C-9247-A7EB-BFB68CA6261F}" srcOrd="0" destOrd="0" presId="urn:microsoft.com/office/officeart/2005/8/layout/lProcess2"/>
    <dgm:cxn modelId="{BDDF7FC9-9C54-D746-B601-F62CBC22645D}" type="presOf" srcId="{7034FEAD-2F34-EB49-8E41-85408F620B79}" destId="{65A4634C-2785-674E-851D-3388BEE81D85}" srcOrd="1" destOrd="0" presId="urn:microsoft.com/office/officeart/2005/8/layout/lProcess2"/>
    <dgm:cxn modelId="{03BD77CE-B415-3E46-9DC2-C9764A290CAD}" type="presOf" srcId="{BFB4E6F4-473B-974E-8BFA-69C19EB39D02}" destId="{EF5D4492-FD76-1147-A8FC-1D66A3455BD7}" srcOrd="0" destOrd="0" presId="urn:microsoft.com/office/officeart/2005/8/layout/lProcess2"/>
    <dgm:cxn modelId="{12913ADF-9FCC-CD46-B864-C4777C4FAD92}" srcId="{3E4515CF-A04B-8C4E-964A-DBBAE3E7D76B}" destId="{FF6F2933-A6F9-CC4D-8778-83AA6474DB0D}" srcOrd="2" destOrd="0" parTransId="{CA9AF5D9-67CF-5244-BC45-B408DFFC021C}" sibTransId="{195B190C-53CC-2E4C-B5C8-02FB29CCDEB8}"/>
    <dgm:cxn modelId="{566168F2-2B95-AF47-ABC7-0C9F406DC93E}" type="presOf" srcId="{A5721656-8A28-564D-8E95-92C4A4163C0A}" destId="{156B379B-3DF1-DC49-A5C0-B9040D596AFE}" srcOrd="0" destOrd="0" presId="urn:microsoft.com/office/officeart/2005/8/layout/lProcess2"/>
    <dgm:cxn modelId="{C7B002CC-4BD2-7745-8659-ECD213528B2C}" type="presParOf" srcId="{9F677C84-EB54-8543-85DD-758DA3A4DDF5}" destId="{5C2B6E66-C24B-4C48-A088-6A261A28FDF4}" srcOrd="0" destOrd="0" presId="urn:microsoft.com/office/officeart/2005/8/layout/lProcess2"/>
    <dgm:cxn modelId="{E139664A-3136-304E-BCB0-A5E9A1E9356D}" type="presParOf" srcId="{5C2B6E66-C24B-4C48-A088-6A261A28FDF4}" destId="{88508248-0E14-6949-9376-006D7E49C758}" srcOrd="0" destOrd="0" presId="urn:microsoft.com/office/officeart/2005/8/layout/lProcess2"/>
    <dgm:cxn modelId="{F6AF9936-D869-8044-B970-EC8AD45DA60A}" type="presParOf" srcId="{5C2B6E66-C24B-4C48-A088-6A261A28FDF4}" destId="{06F185C5-F168-924F-A002-DEFED3114D4C}" srcOrd="1" destOrd="0" presId="urn:microsoft.com/office/officeart/2005/8/layout/lProcess2"/>
    <dgm:cxn modelId="{F9EA287F-6E6C-744C-9FD4-A14F2F6C507C}" type="presParOf" srcId="{5C2B6E66-C24B-4C48-A088-6A261A28FDF4}" destId="{58ACA998-B91E-4D4A-B693-4F310701A6A1}" srcOrd="2" destOrd="0" presId="urn:microsoft.com/office/officeart/2005/8/layout/lProcess2"/>
    <dgm:cxn modelId="{D7C64CBF-B4C4-4645-823D-3153405EB27A}" type="presParOf" srcId="{58ACA998-B91E-4D4A-B693-4F310701A6A1}" destId="{888CAB91-44EA-7B4C-8B01-BED576BE6DAD}" srcOrd="0" destOrd="0" presId="urn:microsoft.com/office/officeart/2005/8/layout/lProcess2"/>
    <dgm:cxn modelId="{0406ED51-FC48-9F44-B11B-1EC03B34D6F1}" type="presParOf" srcId="{888CAB91-44EA-7B4C-8B01-BED576BE6DAD}" destId="{7F527A9C-210C-9247-A7EB-BFB68CA6261F}" srcOrd="0" destOrd="0" presId="urn:microsoft.com/office/officeart/2005/8/layout/lProcess2"/>
    <dgm:cxn modelId="{29174B5C-A27D-9B48-B84D-941C10A556FB}" type="presParOf" srcId="{888CAB91-44EA-7B4C-8B01-BED576BE6DAD}" destId="{35D9E733-DF07-1645-B72A-E8FC42AD7F1E}" srcOrd="1" destOrd="0" presId="urn:microsoft.com/office/officeart/2005/8/layout/lProcess2"/>
    <dgm:cxn modelId="{B7F11A33-A09F-5B48-AC00-C7498ED1EFF0}" type="presParOf" srcId="{888CAB91-44EA-7B4C-8B01-BED576BE6DAD}" destId="{2630D023-64F7-724E-AE47-0D3B04EC8AFA}" srcOrd="2" destOrd="0" presId="urn:microsoft.com/office/officeart/2005/8/layout/lProcess2"/>
    <dgm:cxn modelId="{5AC17489-2945-7D48-830E-E26F3787300C}" type="presParOf" srcId="{888CAB91-44EA-7B4C-8B01-BED576BE6DAD}" destId="{79DD06DE-4A4C-354F-99C0-DC59B5ABC273}" srcOrd="3" destOrd="0" presId="urn:microsoft.com/office/officeart/2005/8/layout/lProcess2"/>
    <dgm:cxn modelId="{EF7FA498-2774-DB46-8E6B-BD6C0EEA333E}" type="presParOf" srcId="{888CAB91-44EA-7B4C-8B01-BED576BE6DAD}" destId="{68BE997D-20DD-1D42-97A4-581C1EFF3075}" srcOrd="4" destOrd="0" presId="urn:microsoft.com/office/officeart/2005/8/layout/lProcess2"/>
    <dgm:cxn modelId="{A2D530FF-9664-D84F-94FF-476CADF7E2A9}" type="presParOf" srcId="{9F677C84-EB54-8543-85DD-758DA3A4DDF5}" destId="{BC1FDB06-8A59-7443-A3A7-B08E72AF1627}" srcOrd="1" destOrd="0" presId="urn:microsoft.com/office/officeart/2005/8/layout/lProcess2"/>
    <dgm:cxn modelId="{67AFF396-622D-0142-A5E0-88724D9E505D}" type="presParOf" srcId="{9F677C84-EB54-8543-85DD-758DA3A4DDF5}" destId="{E389B1C3-78CA-6E47-9259-19259DF95AAB}" srcOrd="2" destOrd="0" presId="urn:microsoft.com/office/officeart/2005/8/layout/lProcess2"/>
    <dgm:cxn modelId="{DE4B6DBE-3BB7-2645-92AC-F552003A5A61}" type="presParOf" srcId="{E389B1C3-78CA-6E47-9259-19259DF95AAB}" destId="{8CACF228-97D0-4546-A33A-4B90B8AA6479}" srcOrd="0" destOrd="0" presId="urn:microsoft.com/office/officeart/2005/8/layout/lProcess2"/>
    <dgm:cxn modelId="{06635F18-FF52-A840-ACF8-A777D554D795}" type="presParOf" srcId="{E389B1C3-78CA-6E47-9259-19259DF95AAB}" destId="{65A4634C-2785-674E-851D-3388BEE81D85}" srcOrd="1" destOrd="0" presId="urn:microsoft.com/office/officeart/2005/8/layout/lProcess2"/>
    <dgm:cxn modelId="{68390678-18C2-814B-8851-E0FA6559E69E}" type="presParOf" srcId="{E389B1C3-78CA-6E47-9259-19259DF95AAB}" destId="{DD58B2A3-F7C6-1842-9831-A92E6E11FE32}" srcOrd="2" destOrd="0" presId="urn:microsoft.com/office/officeart/2005/8/layout/lProcess2"/>
    <dgm:cxn modelId="{2F9C8653-EEE9-9741-8069-5AA51D475E9E}" type="presParOf" srcId="{DD58B2A3-F7C6-1842-9831-A92E6E11FE32}" destId="{4EF06826-3B33-8A46-B5F0-1F9A6AC15F6F}" srcOrd="0" destOrd="0" presId="urn:microsoft.com/office/officeart/2005/8/layout/lProcess2"/>
    <dgm:cxn modelId="{9F331FAC-0DEF-1847-97A7-2D6589F69051}" type="presParOf" srcId="{4EF06826-3B33-8A46-B5F0-1F9A6AC15F6F}" destId="{E6C9C897-E520-1A46-9D08-6D9204AF6D62}" srcOrd="0" destOrd="0" presId="urn:microsoft.com/office/officeart/2005/8/layout/lProcess2"/>
    <dgm:cxn modelId="{F74ABEC2-BDC2-4A41-8CE1-45594D8CF2C0}" type="presParOf" srcId="{4EF06826-3B33-8A46-B5F0-1F9A6AC15F6F}" destId="{FABFD16A-CBDA-9F4D-B108-60B7B7616AA8}" srcOrd="1" destOrd="0" presId="urn:microsoft.com/office/officeart/2005/8/layout/lProcess2"/>
    <dgm:cxn modelId="{87230F98-6642-F94C-B5DB-03AE0AF88CB2}" type="presParOf" srcId="{4EF06826-3B33-8A46-B5F0-1F9A6AC15F6F}" destId="{156B379B-3DF1-DC49-A5C0-B9040D596AFE}" srcOrd="2" destOrd="0" presId="urn:microsoft.com/office/officeart/2005/8/layout/lProcess2"/>
    <dgm:cxn modelId="{14272C3F-37BE-FC4D-AAEE-4844D16131EC}" type="presParOf" srcId="{4EF06826-3B33-8A46-B5F0-1F9A6AC15F6F}" destId="{0FE41F5C-8392-7A4E-A870-F78B77548D11}" srcOrd="3" destOrd="0" presId="urn:microsoft.com/office/officeart/2005/8/layout/lProcess2"/>
    <dgm:cxn modelId="{9120F1E2-C704-E948-9580-412F6CD18B41}" type="presParOf" srcId="{4EF06826-3B33-8A46-B5F0-1F9A6AC15F6F}" destId="{0A68D9DD-E32A-944B-9E6A-6B281C6EAD0A}" srcOrd="4" destOrd="0" presId="urn:microsoft.com/office/officeart/2005/8/layout/lProcess2"/>
    <dgm:cxn modelId="{9D28E8D8-2D04-354D-A94F-0F8A866B34DE}" type="presParOf" srcId="{9F677C84-EB54-8543-85DD-758DA3A4DDF5}" destId="{71A3091C-4FF3-484B-80C6-7321CD9CA609}" srcOrd="3" destOrd="0" presId="urn:microsoft.com/office/officeart/2005/8/layout/lProcess2"/>
    <dgm:cxn modelId="{8A211F51-4B5B-9F49-BF37-36CAA534D3A6}" type="presParOf" srcId="{9F677C84-EB54-8543-85DD-758DA3A4DDF5}" destId="{913E75DB-D1D5-A94C-9B4B-5F355093CDA3}" srcOrd="4" destOrd="0" presId="urn:microsoft.com/office/officeart/2005/8/layout/lProcess2"/>
    <dgm:cxn modelId="{0D426EC4-FC75-F349-93F8-57D3C0121552}" type="presParOf" srcId="{913E75DB-D1D5-A94C-9B4B-5F355093CDA3}" destId="{D855F3A1-F261-1C4D-8990-9F5AC8A4E294}" srcOrd="0" destOrd="0" presId="urn:microsoft.com/office/officeart/2005/8/layout/lProcess2"/>
    <dgm:cxn modelId="{9DF7BDDA-26AF-7B4C-8849-5E6105D41CAB}" type="presParOf" srcId="{913E75DB-D1D5-A94C-9B4B-5F355093CDA3}" destId="{47259C4F-4B8A-AD45-84E4-18B1D0DCB350}" srcOrd="1" destOrd="0" presId="urn:microsoft.com/office/officeart/2005/8/layout/lProcess2"/>
    <dgm:cxn modelId="{0110AC4E-5D71-E749-AA89-231A452EC9A7}" type="presParOf" srcId="{913E75DB-D1D5-A94C-9B4B-5F355093CDA3}" destId="{C4136448-28CF-E844-B8B9-FB4BF3557539}" srcOrd="2" destOrd="0" presId="urn:microsoft.com/office/officeart/2005/8/layout/lProcess2"/>
    <dgm:cxn modelId="{7A89624C-02A9-CA42-B3DF-98FD6C8C5B7E}" type="presParOf" srcId="{C4136448-28CF-E844-B8B9-FB4BF3557539}" destId="{715DF61F-2B45-C345-9E08-4171E35B712A}" srcOrd="0" destOrd="0" presId="urn:microsoft.com/office/officeart/2005/8/layout/lProcess2"/>
    <dgm:cxn modelId="{ACE771DD-96FC-F247-8DD3-0675F0173C6F}" type="presParOf" srcId="{715DF61F-2B45-C345-9E08-4171E35B712A}" destId="{EF5D4492-FD76-1147-A8FC-1D66A3455BD7}" srcOrd="0" destOrd="0" presId="urn:microsoft.com/office/officeart/2005/8/layout/lProcess2"/>
    <dgm:cxn modelId="{5AC9B379-A018-8744-870E-A0A233C63C3A}" type="presParOf" srcId="{715DF61F-2B45-C345-9E08-4171E35B712A}" destId="{B517BD89-DBF6-DE40-A2CD-2AB5C54FF418}" srcOrd="1" destOrd="0" presId="urn:microsoft.com/office/officeart/2005/8/layout/lProcess2"/>
    <dgm:cxn modelId="{E254B244-8419-6F42-BD4C-54C866F0C850}" type="presParOf" srcId="{715DF61F-2B45-C345-9E08-4171E35B712A}" destId="{91E14032-FE73-5F4A-AD34-58B8DD4EE4E5}" srcOrd="2" destOrd="0" presId="urn:microsoft.com/office/officeart/2005/8/layout/lProcess2"/>
    <dgm:cxn modelId="{46F888F2-8469-6642-9A4E-7322489D0938}" type="presParOf" srcId="{715DF61F-2B45-C345-9E08-4171E35B712A}" destId="{A60CBD4D-B67E-4647-A570-823B3C525914}" srcOrd="3" destOrd="0" presId="urn:microsoft.com/office/officeart/2005/8/layout/lProcess2"/>
    <dgm:cxn modelId="{EC489009-CC5F-6B4F-9A5F-16A707F85CFF}" type="presParOf" srcId="{715DF61F-2B45-C345-9E08-4171E35B712A}" destId="{58D71970-1DA7-3A4F-B712-BF1F4065DC63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E4515CF-A04B-8C4E-964A-DBBAE3E7D76B}" type="doc">
      <dgm:prSet loTypeId="urn:microsoft.com/office/officeart/2005/8/layout/lProcess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B7A77AB-8A23-A84F-9E0D-856D866F405F}">
      <dgm:prSet custT="1"/>
      <dgm:spPr/>
      <dgm:t>
        <a:bodyPr/>
        <a:lstStyle/>
        <a:p>
          <a:r>
            <a:rPr lang="en-GB" sz="2000" b="1" dirty="0"/>
            <a:t>Phase I</a:t>
          </a:r>
        </a:p>
      </dgm:t>
    </dgm:pt>
    <dgm:pt modelId="{A06DC779-8DE9-844D-A1AE-BF333B0A6808}" type="parTrans" cxnId="{3E2DF23F-1AAE-044A-A51A-CD2B1AF91388}">
      <dgm:prSet/>
      <dgm:spPr/>
      <dgm:t>
        <a:bodyPr/>
        <a:lstStyle/>
        <a:p>
          <a:endParaRPr lang="en-GB"/>
        </a:p>
      </dgm:t>
    </dgm:pt>
    <dgm:pt modelId="{7D293FB6-A87F-7E4C-A6C6-BA5087926AC9}" type="sibTrans" cxnId="{3E2DF23F-1AAE-044A-A51A-CD2B1AF91388}">
      <dgm:prSet/>
      <dgm:spPr/>
      <dgm:t>
        <a:bodyPr/>
        <a:lstStyle/>
        <a:p>
          <a:endParaRPr lang="en-GB"/>
        </a:p>
      </dgm:t>
    </dgm:pt>
    <dgm:pt modelId="{20904DFA-C329-1D48-B514-0A13DCDA6C14}">
      <dgm:prSet/>
      <dgm:spPr/>
      <dgm:t>
        <a:bodyPr/>
        <a:lstStyle/>
        <a:p>
          <a:r>
            <a:rPr lang="en-GB" dirty="0"/>
            <a:t>Patient Blood Management</a:t>
          </a:r>
        </a:p>
      </dgm:t>
    </dgm:pt>
    <dgm:pt modelId="{2BD61AF4-D827-B244-A1DE-0A0C16910A0A}" type="parTrans" cxnId="{B7286919-6CD2-2E42-AB5C-5D35935D7573}">
      <dgm:prSet/>
      <dgm:spPr/>
      <dgm:t>
        <a:bodyPr/>
        <a:lstStyle/>
        <a:p>
          <a:endParaRPr lang="en-GB"/>
        </a:p>
      </dgm:t>
    </dgm:pt>
    <dgm:pt modelId="{8A5A10D3-DDCB-7547-827D-34A46C45060A}" type="sibTrans" cxnId="{B7286919-6CD2-2E42-AB5C-5D35935D7573}">
      <dgm:prSet/>
      <dgm:spPr/>
      <dgm:t>
        <a:bodyPr/>
        <a:lstStyle/>
        <a:p>
          <a:endParaRPr lang="en-GB"/>
        </a:p>
      </dgm:t>
    </dgm:pt>
    <dgm:pt modelId="{C4332A62-19C0-C445-93B7-47434B59D34C}">
      <dgm:prSet/>
      <dgm:spPr/>
      <dgm:t>
        <a:bodyPr/>
        <a:lstStyle/>
        <a:p>
          <a:r>
            <a:rPr lang="en-GB" dirty="0"/>
            <a:t>Transfusion Reactions</a:t>
          </a:r>
        </a:p>
      </dgm:t>
    </dgm:pt>
    <dgm:pt modelId="{BA09493D-B700-1843-AF7E-4F7E6B2CEB4D}" type="parTrans" cxnId="{2CBE38A5-385D-4A42-821B-02489BFF3224}">
      <dgm:prSet/>
      <dgm:spPr/>
      <dgm:t>
        <a:bodyPr/>
        <a:lstStyle/>
        <a:p>
          <a:endParaRPr lang="en-GB"/>
        </a:p>
      </dgm:t>
    </dgm:pt>
    <dgm:pt modelId="{9EFF9F63-AEB8-7F4E-B92C-03F64F436781}" type="sibTrans" cxnId="{2CBE38A5-385D-4A42-821B-02489BFF3224}">
      <dgm:prSet/>
      <dgm:spPr/>
      <dgm:t>
        <a:bodyPr/>
        <a:lstStyle/>
        <a:p>
          <a:endParaRPr lang="en-GB"/>
        </a:p>
      </dgm:t>
    </dgm:pt>
    <dgm:pt modelId="{7034FEAD-2F34-EB49-8E41-85408F620B79}">
      <dgm:prSet custT="1"/>
      <dgm:spPr/>
      <dgm:t>
        <a:bodyPr/>
        <a:lstStyle/>
        <a:p>
          <a:r>
            <a:rPr lang="en-GB" sz="2000" b="1" dirty="0"/>
            <a:t>Phase II</a:t>
          </a:r>
        </a:p>
      </dgm:t>
    </dgm:pt>
    <dgm:pt modelId="{C9E66775-58CD-E741-8A42-3CA0590F4761}" type="parTrans" cxnId="{212B6384-7A95-9B4B-929E-678EA3C35FD9}">
      <dgm:prSet/>
      <dgm:spPr/>
      <dgm:t>
        <a:bodyPr/>
        <a:lstStyle/>
        <a:p>
          <a:endParaRPr lang="en-GB"/>
        </a:p>
      </dgm:t>
    </dgm:pt>
    <dgm:pt modelId="{150E7681-9A60-F641-88EF-61A171705004}" type="sibTrans" cxnId="{212B6384-7A95-9B4B-929E-678EA3C35FD9}">
      <dgm:prSet/>
      <dgm:spPr/>
      <dgm:t>
        <a:bodyPr/>
        <a:lstStyle/>
        <a:p>
          <a:endParaRPr lang="en-GB"/>
        </a:p>
      </dgm:t>
    </dgm:pt>
    <dgm:pt modelId="{FF6F2933-A6F9-CC4D-8778-83AA6474DB0D}">
      <dgm:prSet custT="1"/>
      <dgm:spPr/>
      <dgm:t>
        <a:bodyPr/>
        <a:lstStyle/>
        <a:p>
          <a:r>
            <a:rPr lang="en-GB" sz="2000" b="1" dirty="0"/>
            <a:t>Phase III</a:t>
          </a:r>
        </a:p>
      </dgm:t>
    </dgm:pt>
    <dgm:pt modelId="{CA9AF5D9-67CF-5244-BC45-B408DFFC021C}" type="parTrans" cxnId="{12913ADF-9FCC-CD46-B864-C4777C4FAD92}">
      <dgm:prSet/>
      <dgm:spPr/>
      <dgm:t>
        <a:bodyPr/>
        <a:lstStyle/>
        <a:p>
          <a:endParaRPr lang="en-GB"/>
        </a:p>
      </dgm:t>
    </dgm:pt>
    <dgm:pt modelId="{195B190C-53CC-2E4C-B5C8-02FB29CCDEB8}" type="sibTrans" cxnId="{12913ADF-9FCC-CD46-B864-C4777C4FAD92}">
      <dgm:prSet/>
      <dgm:spPr/>
      <dgm:t>
        <a:bodyPr/>
        <a:lstStyle/>
        <a:p>
          <a:endParaRPr lang="en-GB"/>
        </a:p>
      </dgm:t>
    </dgm:pt>
    <dgm:pt modelId="{D28DB058-58E9-B745-8343-80B7E6FED089}">
      <dgm:prSet/>
      <dgm:spPr/>
      <dgm:t>
        <a:bodyPr/>
        <a:lstStyle/>
        <a:p>
          <a:r>
            <a:rPr lang="en-GB" dirty="0"/>
            <a:t>Massive Haemorrhage</a:t>
          </a:r>
        </a:p>
      </dgm:t>
    </dgm:pt>
    <dgm:pt modelId="{D136E5D1-E0B4-2448-93A9-72CE0E005828}" type="parTrans" cxnId="{FFCCB85E-CFAF-C948-85EF-1424261FC8F0}">
      <dgm:prSet/>
      <dgm:spPr/>
      <dgm:t>
        <a:bodyPr/>
        <a:lstStyle/>
        <a:p>
          <a:endParaRPr lang="en-GB"/>
        </a:p>
      </dgm:t>
    </dgm:pt>
    <dgm:pt modelId="{5ED17825-1D6E-394C-BEC0-AEE2B42D5FA3}" type="sibTrans" cxnId="{FFCCB85E-CFAF-C948-85EF-1424261FC8F0}">
      <dgm:prSet/>
      <dgm:spPr/>
      <dgm:t>
        <a:bodyPr/>
        <a:lstStyle/>
        <a:p>
          <a:endParaRPr lang="en-GB"/>
        </a:p>
      </dgm:t>
    </dgm:pt>
    <dgm:pt modelId="{72AA9485-58F6-6F4E-9BAC-3C25A2417BE7}">
      <dgm:prSet/>
      <dgm:spPr/>
      <dgm:t>
        <a:bodyPr/>
        <a:lstStyle/>
        <a:p>
          <a:r>
            <a:rPr lang="en-GB" dirty="0"/>
            <a:t>Simulation Based Education</a:t>
          </a:r>
        </a:p>
      </dgm:t>
    </dgm:pt>
    <dgm:pt modelId="{DF029BF1-6FEC-4740-82A0-C3352695685A}" type="parTrans" cxnId="{F0F5D71A-A290-5C43-8F3C-2516CF02DDCC}">
      <dgm:prSet/>
      <dgm:spPr/>
      <dgm:t>
        <a:bodyPr/>
        <a:lstStyle/>
        <a:p>
          <a:endParaRPr lang="en-GB"/>
        </a:p>
      </dgm:t>
    </dgm:pt>
    <dgm:pt modelId="{874CA5B3-1214-9B47-B214-CDBA8A9448C8}" type="sibTrans" cxnId="{F0F5D71A-A290-5C43-8F3C-2516CF02DDCC}">
      <dgm:prSet/>
      <dgm:spPr/>
      <dgm:t>
        <a:bodyPr/>
        <a:lstStyle/>
        <a:p>
          <a:endParaRPr lang="en-GB"/>
        </a:p>
      </dgm:t>
    </dgm:pt>
    <dgm:pt modelId="{A5721656-8A28-564D-8E95-92C4A4163C0A}">
      <dgm:prSet/>
      <dgm:spPr/>
      <dgm:t>
        <a:bodyPr/>
        <a:lstStyle/>
        <a:p>
          <a:r>
            <a:rPr lang="en-GB" dirty="0"/>
            <a:t>Assessment of Learning Outcomes</a:t>
          </a:r>
        </a:p>
      </dgm:t>
    </dgm:pt>
    <dgm:pt modelId="{9CD8AA0F-6EBD-5C49-81F4-FB2FB9077594}" type="parTrans" cxnId="{C15000C4-6070-A348-8E3B-4190D013D357}">
      <dgm:prSet/>
      <dgm:spPr/>
      <dgm:t>
        <a:bodyPr/>
        <a:lstStyle/>
        <a:p>
          <a:endParaRPr lang="en-GB"/>
        </a:p>
      </dgm:t>
    </dgm:pt>
    <dgm:pt modelId="{793C7D6A-4344-3449-B543-3442A3EE5D16}" type="sibTrans" cxnId="{C15000C4-6070-A348-8E3B-4190D013D357}">
      <dgm:prSet/>
      <dgm:spPr/>
      <dgm:t>
        <a:bodyPr/>
        <a:lstStyle/>
        <a:p>
          <a:endParaRPr lang="en-GB"/>
        </a:p>
      </dgm:t>
    </dgm:pt>
    <dgm:pt modelId="{BFB4E6F4-473B-974E-8BFA-69C19EB39D02}">
      <dgm:prSet/>
      <dgm:spPr/>
      <dgm:t>
        <a:bodyPr/>
        <a:lstStyle/>
        <a:p>
          <a:r>
            <a:rPr lang="en-GB" dirty="0"/>
            <a:t>Transfusion Education Network</a:t>
          </a:r>
        </a:p>
      </dgm:t>
    </dgm:pt>
    <dgm:pt modelId="{F34F7B95-4E30-F54A-86A9-92D893FCA858}" type="parTrans" cxnId="{47000711-E937-1245-9CD8-AF5DBCF49A9D}">
      <dgm:prSet/>
      <dgm:spPr/>
      <dgm:t>
        <a:bodyPr/>
        <a:lstStyle/>
        <a:p>
          <a:endParaRPr lang="en-GB"/>
        </a:p>
      </dgm:t>
    </dgm:pt>
    <dgm:pt modelId="{1DFC0FA7-D219-1647-ADD7-D7EA52856B15}" type="sibTrans" cxnId="{47000711-E937-1245-9CD8-AF5DBCF49A9D}">
      <dgm:prSet/>
      <dgm:spPr/>
      <dgm:t>
        <a:bodyPr/>
        <a:lstStyle/>
        <a:p>
          <a:endParaRPr lang="en-GB"/>
        </a:p>
      </dgm:t>
    </dgm:pt>
    <dgm:pt modelId="{ECD5F9D8-773B-1948-848C-74223A59410D}">
      <dgm:prSet/>
      <dgm:spPr/>
      <dgm:t>
        <a:bodyPr/>
        <a:lstStyle/>
        <a:p>
          <a:r>
            <a:rPr lang="en-GB" dirty="0"/>
            <a:t>Assessment in the Workplace</a:t>
          </a:r>
        </a:p>
      </dgm:t>
    </dgm:pt>
    <dgm:pt modelId="{5686DF72-C2EC-2945-BFA2-FFB12F3EFA55}" type="parTrans" cxnId="{1547642A-DDAE-FA45-AFE7-922E987C99C0}">
      <dgm:prSet/>
      <dgm:spPr/>
      <dgm:t>
        <a:bodyPr/>
        <a:lstStyle/>
        <a:p>
          <a:endParaRPr lang="en-GB"/>
        </a:p>
      </dgm:t>
    </dgm:pt>
    <dgm:pt modelId="{AA57440A-36A0-C74F-BBFE-64A9EFAC035A}" type="sibTrans" cxnId="{1547642A-DDAE-FA45-AFE7-922E987C99C0}">
      <dgm:prSet/>
      <dgm:spPr/>
      <dgm:t>
        <a:bodyPr/>
        <a:lstStyle/>
        <a:p>
          <a:endParaRPr lang="en-GB"/>
        </a:p>
      </dgm:t>
    </dgm:pt>
    <dgm:pt modelId="{0BEBF328-0B9C-874C-AF47-50AF5559584D}">
      <dgm:prSet/>
      <dgm:spPr/>
      <dgm:t>
        <a:bodyPr/>
        <a:lstStyle/>
        <a:p>
          <a:r>
            <a:rPr lang="en-GB" dirty="0"/>
            <a:t>Enhanced Patient Safety</a:t>
          </a:r>
        </a:p>
      </dgm:t>
    </dgm:pt>
    <dgm:pt modelId="{4720F4E3-5F6D-D44E-B10E-BC6780517306}" type="parTrans" cxnId="{916996B0-2F61-B049-B40C-418F40E51842}">
      <dgm:prSet/>
      <dgm:spPr/>
      <dgm:t>
        <a:bodyPr/>
        <a:lstStyle/>
        <a:p>
          <a:endParaRPr lang="en-GB"/>
        </a:p>
      </dgm:t>
    </dgm:pt>
    <dgm:pt modelId="{D1C2C187-4BA5-964E-A01A-76BCBDCBE55E}" type="sibTrans" cxnId="{916996B0-2F61-B049-B40C-418F40E51842}">
      <dgm:prSet/>
      <dgm:spPr/>
      <dgm:t>
        <a:bodyPr/>
        <a:lstStyle/>
        <a:p>
          <a:endParaRPr lang="en-GB"/>
        </a:p>
      </dgm:t>
    </dgm:pt>
    <dgm:pt modelId="{E69986F1-9C8B-A148-84DA-F164F940AB3F}">
      <dgm:prSet/>
      <dgm:spPr/>
      <dgm:t>
        <a:bodyPr/>
        <a:lstStyle/>
        <a:p>
          <a:r>
            <a:rPr lang="en-GB" dirty="0"/>
            <a:t>Supporting Resources</a:t>
          </a:r>
        </a:p>
      </dgm:t>
    </dgm:pt>
    <dgm:pt modelId="{A31FC864-B7A0-A941-BB06-A49FB3AC0D84}" type="parTrans" cxnId="{8DAE98BC-889C-3140-AED9-D81237344074}">
      <dgm:prSet/>
      <dgm:spPr/>
      <dgm:t>
        <a:bodyPr/>
        <a:lstStyle/>
        <a:p>
          <a:endParaRPr lang="en-GB"/>
        </a:p>
      </dgm:t>
    </dgm:pt>
    <dgm:pt modelId="{FFD96245-716D-EA4C-B39B-EF27289BFB69}" type="sibTrans" cxnId="{8DAE98BC-889C-3140-AED9-D81237344074}">
      <dgm:prSet/>
      <dgm:spPr/>
      <dgm:t>
        <a:bodyPr/>
        <a:lstStyle/>
        <a:p>
          <a:endParaRPr lang="en-GB"/>
        </a:p>
      </dgm:t>
    </dgm:pt>
    <dgm:pt modelId="{9F677C84-EB54-8543-85DD-758DA3A4DDF5}" type="pres">
      <dgm:prSet presAssocID="{3E4515CF-A04B-8C4E-964A-DBBAE3E7D76B}" presName="theList" presStyleCnt="0">
        <dgm:presLayoutVars>
          <dgm:dir/>
          <dgm:animLvl val="lvl"/>
          <dgm:resizeHandles val="exact"/>
        </dgm:presLayoutVars>
      </dgm:prSet>
      <dgm:spPr/>
    </dgm:pt>
    <dgm:pt modelId="{5C2B6E66-C24B-4C48-A088-6A261A28FDF4}" type="pres">
      <dgm:prSet presAssocID="{CB7A77AB-8A23-A84F-9E0D-856D866F405F}" presName="compNode" presStyleCnt="0"/>
      <dgm:spPr/>
    </dgm:pt>
    <dgm:pt modelId="{88508248-0E14-6949-9376-006D7E49C758}" type="pres">
      <dgm:prSet presAssocID="{CB7A77AB-8A23-A84F-9E0D-856D866F405F}" presName="aNode" presStyleLbl="bgShp" presStyleIdx="0" presStyleCnt="3"/>
      <dgm:spPr/>
    </dgm:pt>
    <dgm:pt modelId="{06F185C5-F168-924F-A002-DEFED3114D4C}" type="pres">
      <dgm:prSet presAssocID="{CB7A77AB-8A23-A84F-9E0D-856D866F405F}" presName="textNode" presStyleLbl="bgShp" presStyleIdx="0" presStyleCnt="3"/>
      <dgm:spPr/>
    </dgm:pt>
    <dgm:pt modelId="{58ACA998-B91E-4D4A-B693-4F310701A6A1}" type="pres">
      <dgm:prSet presAssocID="{CB7A77AB-8A23-A84F-9E0D-856D866F405F}" presName="compChildNode" presStyleCnt="0"/>
      <dgm:spPr/>
    </dgm:pt>
    <dgm:pt modelId="{888CAB91-44EA-7B4C-8B01-BED576BE6DAD}" type="pres">
      <dgm:prSet presAssocID="{CB7A77AB-8A23-A84F-9E0D-856D866F405F}" presName="theInnerList" presStyleCnt="0"/>
      <dgm:spPr/>
    </dgm:pt>
    <dgm:pt modelId="{7F527A9C-210C-9247-A7EB-BFB68CA6261F}" type="pres">
      <dgm:prSet presAssocID="{20904DFA-C329-1D48-B514-0A13DCDA6C14}" presName="childNode" presStyleLbl="node1" presStyleIdx="0" presStyleCnt="9">
        <dgm:presLayoutVars>
          <dgm:bulletEnabled val="1"/>
        </dgm:presLayoutVars>
      </dgm:prSet>
      <dgm:spPr/>
    </dgm:pt>
    <dgm:pt modelId="{35D9E733-DF07-1645-B72A-E8FC42AD7F1E}" type="pres">
      <dgm:prSet presAssocID="{20904DFA-C329-1D48-B514-0A13DCDA6C14}" presName="aSpace2" presStyleCnt="0"/>
      <dgm:spPr/>
    </dgm:pt>
    <dgm:pt modelId="{2630D023-64F7-724E-AE47-0D3B04EC8AFA}" type="pres">
      <dgm:prSet presAssocID="{C4332A62-19C0-C445-93B7-47434B59D34C}" presName="childNode" presStyleLbl="node1" presStyleIdx="1" presStyleCnt="9">
        <dgm:presLayoutVars>
          <dgm:bulletEnabled val="1"/>
        </dgm:presLayoutVars>
      </dgm:prSet>
      <dgm:spPr/>
    </dgm:pt>
    <dgm:pt modelId="{79DD06DE-4A4C-354F-99C0-DC59B5ABC273}" type="pres">
      <dgm:prSet presAssocID="{C4332A62-19C0-C445-93B7-47434B59D34C}" presName="aSpace2" presStyleCnt="0"/>
      <dgm:spPr/>
    </dgm:pt>
    <dgm:pt modelId="{68BE997D-20DD-1D42-97A4-581C1EFF3075}" type="pres">
      <dgm:prSet presAssocID="{D28DB058-58E9-B745-8343-80B7E6FED089}" presName="childNode" presStyleLbl="node1" presStyleIdx="2" presStyleCnt="9">
        <dgm:presLayoutVars>
          <dgm:bulletEnabled val="1"/>
        </dgm:presLayoutVars>
      </dgm:prSet>
      <dgm:spPr/>
    </dgm:pt>
    <dgm:pt modelId="{BC1FDB06-8A59-7443-A3A7-B08E72AF1627}" type="pres">
      <dgm:prSet presAssocID="{CB7A77AB-8A23-A84F-9E0D-856D866F405F}" presName="aSpace" presStyleCnt="0"/>
      <dgm:spPr/>
    </dgm:pt>
    <dgm:pt modelId="{E389B1C3-78CA-6E47-9259-19259DF95AAB}" type="pres">
      <dgm:prSet presAssocID="{7034FEAD-2F34-EB49-8E41-85408F620B79}" presName="compNode" presStyleCnt="0"/>
      <dgm:spPr/>
    </dgm:pt>
    <dgm:pt modelId="{8CACF228-97D0-4546-A33A-4B90B8AA6479}" type="pres">
      <dgm:prSet presAssocID="{7034FEAD-2F34-EB49-8E41-85408F620B79}" presName="aNode" presStyleLbl="bgShp" presStyleIdx="1" presStyleCnt="3"/>
      <dgm:spPr/>
    </dgm:pt>
    <dgm:pt modelId="{65A4634C-2785-674E-851D-3388BEE81D85}" type="pres">
      <dgm:prSet presAssocID="{7034FEAD-2F34-EB49-8E41-85408F620B79}" presName="textNode" presStyleLbl="bgShp" presStyleIdx="1" presStyleCnt="3"/>
      <dgm:spPr/>
    </dgm:pt>
    <dgm:pt modelId="{DD58B2A3-F7C6-1842-9831-A92E6E11FE32}" type="pres">
      <dgm:prSet presAssocID="{7034FEAD-2F34-EB49-8E41-85408F620B79}" presName="compChildNode" presStyleCnt="0"/>
      <dgm:spPr/>
    </dgm:pt>
    <dgm:pt modelId="{4EF06826-3B33-8A46-B5F0-1F9A6AC15F6F}" type="pres">
      <dgm:prSet presAssocID="{7034FEAD-2F34-EB49-8E41-85408F620B79}" presName="theInnerList" presStyleCnt="0"/>
      <dgm:spPr/>
    </dgm:pt>
    <dgm:pt modelId="{E6C9C897-E520-1A46-9D08-6D9204AF6D62}" type="pres">
      <dgm:prSet presAssocID="{72AA9485-58F6-6F4E-9BAC-3C25A2417BE7}" presName="childNode" presStyleLbl="node1" presStyleIdx="3" presStyleCnt="9">
        <dgm:presLayoutVars>
          <dgm:bulletEnabled val="1"/>
        </dgm:presLayoutVars>
      </dgm:prSet>
      <dgm:spPr/>
    </dgm:pt>
    <dgm:pt modelId="{FABFD16A-CBDA-9F4D-B108-60B7B7616AA8}" type="pres">
      <dgm:prSet presAssocID="{72AA9485-58F6-6F4E-9BAC-3C25A2417BE7}" presName="aSpace2" presStyleCnt="0"/>
      <dgm:spPr/>
    </dgm:pt>
    <dgm:pt modelId="{156B379B-3DF1-DC49-A5C0-B9040D596AFE}" type="pres">
      <dgm:prSet presAssocID="{A5721656-8A28-564D-8E95-92C4A4163C0A}" presName="childNode" presStyleLbl="node1" presStyleIdx="4" presStyleCnt="9">
        <dgm:presLayoutVars>
          <dgm:bulletEnabled val="1"/>
        </dgm:presLayoutVars>
      </dgm:prSet>
      <dgm:spPr/>
    </dgm:pt>
    <dgm:pt modelId="{0FE41F5C-8392-7A4E-A870-F78B77548D11}" type="pres">
      <dgm:prSet presAssocID="{A5721656-8A28-564D-8E95-92C4A4163C0A}" presName="aSpace2" presStyleCnt="0"/>
      <dgm:spPr/>
    </dgm:pt>
    <dgm:pt modelId="{0A68D9DD-E32A-944B-9E6A-6B281C6EAD0A}" type="pres">
      <dgm:prSet presAssocID="{E69986F1-9C8B-A148-84DA-F164F940AB3F}" presName="childNode" presStyleLbl="node1" presStyleIdx="5" presStyleCnt="9">
        <dgm:presLayoutVars>
          <dgm:bulletEnabled val="1"/>
        </dgm:presLayoutVars>
      </dgm:prSet>
      <dgm:spPr/>
    </dgm:pt>
    <dgm:pt modelId="{71A3091C-4FF3-484B-80C6-7321CD9CA609}" type="pres">
      <dgm:prSet presAssocID="{7034FEAD-2F34-EB49-8E41-85408F620B79}" presName="aSpace" presStyleCnt="0"/>
      <dgm:spPr/>
    </dgm:pt>
    <dgm:pt modelId="{913E75DB-D1D5-A94C-9B4B-5F355093CDA3}" type="pres">
      <dgm:prSet presAssocID="{FF6F2933-A6F9-CC4D-8778-83AA6474DB0D}" presName="compNode" presStyleCnt="0"/>
      <dgm:spPr/>
    </dgm:pt>
    <dgm:pt modelId="{D855F3A1-F261-1C4D-8990-9F5AC8A4E294}" type="pres">
      <dgm:prSet presAssocID="{FF6F2933-A6F9-CC4D-8778-83AA6474DB0D}" presName="aNode" presStyleLbl="bgShp" presStyleIdx="2" presStyleCnt="3"/>
      <dgm:spPr/>
    </dgm:pt>
    <dgm:pt modelId="{47259C4F-4B8A-AD45-84E4-18B1D0DCB350}" type="pres">
      <dgm:prSet presAssocID="{FF6F2933-A6F9-CC4D-8778-83AA6474DB0D}" presName="textNode" presStyleLbl="bgShp" presStyleIdx="2" presStyleCnt="3"/>
      <dgm:spPr/>
    </dgm:pt>
    <dgm:pt modelId="{C4136448-28CF-E844-B8B9-FB4BF3557539}" type="pres">
      <dgm:prSet presAssocID="{FF6F2933-A6F9-CC4D-8778-83AA6474DB0D}" presName="compChildNode" presStyleCnt="0"/>
      <dgm:spPr/>
    </dgm:pt>
    <dgm:pt modelId="{715DF61F-2B45-C345-9E08-4171E35B712A}" type="pres">
      <dgm:prSet presAssocID="{FF6F2933-A6F9-CC4D-8778-83AA6474DB0D}" presName="theInnerList" presStyleCnt="0"/>
      <dgm:spPr/>
    </dgm:pt>
    <dgm:pt modelId="{EF5D4492-FD76-1147-A8FC-1D66A3455BD7}" type="pres">
      <dgm:prSet presAssocID="{BFB4E6F4-473B-974E-8BFA-69C19EB39D02}" presName="childNode" presStyleLbl="node1" presStyleIdx="6" presStyleCnt="9">
        <dgm:presLayoutVars>
          <dgm:bulletEnabled val="1"/>
        </dgm:presLayoutVars>
      </dgm:prSet>
      <dgm:spPr/>
    </dgm:pt>
    <dgm:pt modelId="{B517BD89-DBF6-DE40-A2CD-2AB5C54FF418}" type="pres">
      <dgm:prSet presAssocID="{BFB4E6F4-473B-974E-8BFA-69C19EB39D02}" presName="aSpace2" presStyleCnt="0"/>
      <dgm:spPr/>
    </dgm:pt>
    <dgm:pt modelId="{91E14032-FE73-5F4A-AD34-58B8DD4EE4E5}" type="pres">
      <dgm:prSet presAssocID="{ECD5F9D8-773B-1948-848C-74223A59410D}" presName="childNode" presStyleLbl="node1" presStyleIdx="7" presStyleCnt="9">
        <dgm:presLayoutVars>
          <dgm:bulletEnabled val="1"/>
        </dgm:presLayoutVars>
      </dgm:prSet>
      <dgm:spPr/>
    </dgm:pt>
    <dgm:pt modelId="{A60CBD4D-B67E-4647-A570-823B3C525914}" type="pres">
      <dgm:prSet presAssocID="{ECD5F9D8-773B-1948-848C-74223A59410D}" presName="aSpace2" presStyleCnt="0"/>
      <dgm:spPr/>
    </dgm:pt>
    <dgm:pt modelId="{58D71970-1DA7-3A4F-B712-BF1F4065DC63}" type="pres">
      <dgm:prSet presAssocID="{0BEBF328-0B9C-874C-AF47-50AF5559584D}" presName="childNode" presStyleLbl="node1" presStyleIdx="8" presStyleCnt="9">
        <dgm:presLayoutVars>
          <dgm:bulletEnabled val="1"/>
        </dgm:presLayoutVars>
      </dgm:prSet>
      <dgm:spPr/>
    </dgm:pt>
  </dgm:ptLst>
  <dgm:cxnLst>
    <dgm:cxn modelId="{5DDDAC02-3584-C948-93EC-9F2586C04725}" type="presOf" srcId="{FF6F2933-A6F9-CC4D-8778-83AA6474DB0D}" destId="{D855F3A1-F261-1C4D-8990-9F5AC8A4E294}" srcOrd="0" destOrd="0" presId="urn:microsoft.com/office/officeart/2005/8/layout/lProcess2"/>
    <dgm:cxn modelId="{47000711-E937-1245-9CD8-AF5DBCF49A9D}" srcId="{FF6F2933-A6F9-CC4D-8778-83AA6474DB0D}" destId="{BFB4E6F4-473B-974E-8BFA-69C19EB39D02}" srcOrd="0" destOrd="0" parTransId="{F34F7B95-4E30-F54A-86A9-92D893FCA858}" sibTransId="{1DFC0FA7-D219-1647-ADD7-D7EA52856B15}"/>
    <dgm:cxn modelId="{B7286919-6CD2-2E42-AB5C-5D35935D7573}" srcId="{CB7A77AB-8A23-A84F-9E0D-856D866F405F}" destId="{20904DFA-C329-1D48-B514-0A13DCDA6C14}" srcOrd="0" destOrd="0" parTransId="{2BD61AF4-D827-B244-A1DE-0A0C16910A0A}" sibTransId="{8A5A10D3-DDCB-7547-827D-34A46C45060A}"/>
    <dgm:cxn modelId="{F0F5D71A-A290-5C43-8F3C-2516CF02DDCC}" srcId="{7034FEAD-2F34-EB49-8E41-85408F620B79}" destId="{72AA9485-58F6-6F4E-9BAC-3C25A2417BE7}" srcOrd="0" destOrd="0" parTransId="{DF029BF1-6FEC-4740-82A0-C3352695685A}" sibTransId="{874CA5B3-1214-9B47-B214-CDBA8A9448C8}"/>
    <dgm:cxn modelId="{1547642A-DDAE-FA45-AFE7-922E987C99C0}" srcId="{FF6F2933-A6F9-CC4D-8778-83AA6474DB0D}" destId="{ECD5F9D8-773B-1948-848C-74223A59410D}" srcOrd="1" destOrd="0" parTransId="{5686DF72-C2EC-2945-BFA2-FFB12F3EFA55}" sibTransId="{AA57440A-36A0-C74F-BBFE-64A9EFAC035A}"/>
    <dgm:cxn modelId="{A8A12E30-B711-3947-833F-F147F599B695}" type="presOf" srcId="{0BEBF328-0B9C-874C-AF47-50AF5559584D}" destId="{58D71970-1DA7-3A4F-B712-BF1F4065DC63}" srcOrd="0" destOrd="0" presId="urn:microsoft.com/office/officeart/2005/8/layout/lProcess2"/>
    <dgm:cxn modelId="{D46AE837-24AB-1645-BE22-02E8E288DF7B}" type="presOf" srcId="{FF6F2933-A6F9-CC4D-8778-83AA6474DB0D}" destId="{47259C4F-4B8A-AD45-84E4-18B1D0DCB350}" srcOrd="1" destOrd="0" presId="urn:microsoft.com/office/officeart/2005/8/layout/lProcess2"/>
    <dgm:cxn modelId="{3E2DF23F-1AAE-044A-A51A-CD2B1AF91388}" srcId="{3E4515CF-A04B-8C4E-964A-DBBAE3E7D76B}" destId="{CB7A77AB-8A23-A84F-9E0D-856D866F405F}" srcOrd="0" destOrd="0" parTransId="{A06DC779-8DE9-844D-A1AE-BF333B0A6808}" sibTransId="{7D293FB6-A87F-7E4C-A6C6-BA5087926AC9}"/>
    <dgm:cxn modelId="{FFCCB85E-CFAF-C948-85EF-1424261FC8F0}" srcId="{CB7A77AB-8A23-A84F-9E0D-856D866F405F}" destId="{D28DB058-58E9-B745-8343-80B7E6FED089}" srcOrd="2" destOrd="0" parTransId="{D136E5D1-E0B4-2448-93A9-72CE0E005828}" sibTransId="{5ED17825-1D6E-394C-BEC0-AEE2B42D5FA3}"/>
    <dgm:cxn modelId="{BDC58869-01F9-0F4C-9BC8-84D22F134CD0}" type="presOf" srcId="{E69986F1-9C8B-A148-84DA-F164F940AB3F}" destId="{0A68D9DD-E32A-944B-9E6A-6B281C6EAD0A}" srcOrd="0" destOrd="0" presId="urn:microsoft.com/office/officeart/2005/8/layout/lProcess2"/>
    <dgm:cxn modelId="{1B409580-E3E6-9146-A5BE-4E7AFBB91EF4}" type="presOf" srcId="{CB7A77AB-8A23-A84F-9E0D-856D866F405F}" destId="{06F185C5-F168-924F-A002-DEFED3114D4C}" srcOrd="1" destOrd="0" presId="urn:microsoft.com/office/officeart/2005/8/layout/lProcess2"/>
    <dgm:cxn modelId="{212B6384-7A95-9B4B-929E-678EA3C35FD9}" srcId="{3E4515CF-A04B-8C4E-964A-DBBAE3E7D76B}" destId="{7034FEAD-2F34-EB49-8E41-85408F620B79}" srcOrd="1" destOrd="0" parTransId="{C9E66775-58CD-E741-8A42-3CA0590F4761}" sibTransId="{150E7681-9A60-F641-88EF-61A171705004}"/>
    <dgm:cxn modelId="{99620886-C366-1D43-9BE2-236C2003ADC7}" type="presOf" srcId="{3E4515CF-A04B-8C4E-964A-DBBAE3E7D76B}" destId="{9F677C84-EB54-8543-85DD-758DA3A4DDF5}" srcOrd="0" destOrd="0" presId="urn:microsoft.com/office/officeart/2005/8/layout/lProcess2"/>
    <dgm:cxn modelId="{2CBE38A5-385D-4A42-821B-02489BFF3224}" srcId="{CB7A77AB-8A23-A84F-9E0D-856D866F405F}" destId="{C4332A62-19C0-C445-93B7-47434B59D34C}" srcOrd="1" destOrd="0" parTransId="{BA09493D-B700-1843-AF7E-4F7E6B2CEB4D}" sibTransId="{9EFF9F63-AEB8-7F4E-B92C-03F64F436781}"/>
    <dgm:cxn modelId="{4557EBA5-7790-504B-BBDA-D83F4C9B6B3C}" type="presOf" srcId="{CB7A77AB-8A23-A84F-9E0D-856D866F405F}" destId="{88508248-0E14-6949-9376-006D7E49C758}" srcOrd="0" destOrd="0" presId="urn:microsoft.com/office/officeart/2005/8/layout/lProcess2"/>
    <dgm:cxn modelId="{916996B0-2F61-B049-B40C-418F40E51842}" srcId="{FF6F2933-A6F9-CC4D-8778-83AA6474DB0D}" destId="{0BEBF328-0B9C-874C-AF47-50AF5559584D}" srcOrd="2" destOrd="0" parTransId="{4720F4E3-5F6D-D44E-B10E-BC6780517306}" sibTransId="{D1C2C187-4BA5-964E-A01A-76BCBDCBE55E}"/>
    <dgm:cxn modelId="{8E8411B1-4A8E-A04D-91E9-4C14A5A8CD5A}" type="presOf" srcId="{72AA9485-58F6-6F4E-9BAC-3C25A2417BE7}" destId="{E6C9C897-E520-1A46-9D08-6D9204AF6D62}" srcOrd="0" destOrd="0" presId="urn:microsoft.com/office/officeart/2005/8/layout/lProcess2"/>
    <dgm:cxn modelId="{B63354BB-F1E0-EC4B-8CFC-9E0B9E9EC0C1}" type="presOf" srcId="{ECD5F9D8-773B-1948-848C-74223A59410D}" destId="{91E14032-FE73-5F4A-AD34-58B8DD4EE4E5}" srcOrd="0" destOrd="0" presId="urn:microsoft.com/office/officeart/2005/8/layout/lProcess2"/>
    <dgm:cxn modelId="{8DAE98BC-889C-3140-AED9-D81237344074}" srcId="{7034FEAD-2F34-EB49-8E41-85408F620B79}" destId="{E69986F1-9C8B-A148-84DA-F164F940AB3F}" srcOrd="2" destOrd="0" parTransId="{A31FC864-B7A0-A941-BB06-A49FB3AC0D84}" sibTransId="{FFD96245-716D-EA4C-B39B-EF27289BFB69}"/>
    <dgm:cxn modelId="{83B0EEBC-3817-004E-A21B-FFDFEAAF8937}" type="presOf" srcId="{7034FEAD-2F34-EB49-8E41-85408F620B79}" destId="{8CACF228-97D0-4546-A33A-4B90B8AA6479}" srcOrd="0" destOrd="0" presId="urn:microsoft.com/office/officeart/2005/8/layout/lProcess2"/>
    <dgm:cxn modelId="{4791BAC0-8EEC-9E4B-9303-28AB41EC517B}" type="presOf" srcId="{C4332A62-19C0-C445-93B7-47434B59D34C}" destId="{2630D023-64F7-724E-AE47-0D3B04EC8AFA}" srcOrd="0" destOrd="0" presId="urn:microsoft.com/office/officeart/2005/8/layout/lProcess2"/>
    <dgm:cxn modelId="{C15000C4-6070-A348-8E3B-4190D013D357}" srcId="{7034FEAD-2F34-EB49-8E41-85408F620B79}" destId="{A5721656-8A28-564D-8E95-92C4A4163C0A}" srcOrd="1" destOrd="0" parTransId="{9CD8AA0F-6EBD-5C49-81F4-FB2FB9077594}" sibTransId="{793C7D6A-4344-3449-B543-3442A3EE5D16}"/>
    <dgm:cxn modelId="{884A39C4-47B9-9F49-8035-5ACB921BFB74}" type="presOf" srcId="{D28DB058-58E9-B745-8343-80B7E6FED089}" destId="{68BE997D-20DD-1D42-97A4-581C1EFF3075}" srcOrd="0" destOrd="0" presId="urn:microsoft.com/office/officeart/2005/8/layout/lProcess2"/>
    <dgm:cxn modelId="{D617C6C4-462C-DC46-9CE3-4F32DDDCA162}" type="presOf" srcId="{20904DFA-C329-1D48-B514-0A13DCDA6C14}" destId="{7F527A9C-210C-9247-A7EB-BFB68CA6261F}" srcOrd="0" destOrd="0" presId="urn:microsoft.com/office/officeart/2005/8/layout/lProcess2"/>
    <dgm:cxn modelId="{BDDF7FC9-9C54-D746-B601-F62CBC22645D}" type="presOf" srcId="{7034FEAD-2F34-EB49-8E41-85408F620B79}" destId="{65A4634C-2785-674E-851D-3388BEE81D85}" srcOrd="1" destOrd="0" presId="urn:microsoft.com/office/officeart/2005/8/layout/lProcess2"/>
    <dgm:cxn modelId="{03BD77CE-B415-3E46-9DC2-C9764A290CAD}" type="presOf" srcId="{BFB4E6F4-473B-974E-8BFA-69C19EB39D02}" destId="{EF5D4492-FD76-1147-A8FC-1D66A3455BD7}" srcOrd="0" destOrd="0" presId="urn:microsoft.com/office/officeart/2005/8/layout/lProcess2"/>
    <dgm:cxn modelId="{12913ADF-9FCC-CD46-B864-C4777C4FAD92}" srcId="{3E4515CF-A04B-8C4E-964A-DBBAE3E7D76B}" destId="{FF6F2933-A6F9-CC4D-8778-83AA6474DB0D}" srcOrd="2" destOrd="0" parTransId="{CA9AF5D9-67CF-5244-BC45-B408DFFC021C}" sibTransId="{195B190C-53CC-2E4C-B5C8-02FB29CCDEB8}"/>
    <dgm:cxn modelId="{566168F2-2B95-AF47-ABC7-0C9F406DC93E}" type="presOf" srcId="{A5721656-8A28-564D-8E95-92C4A4163C0A}" destId="{156B379B-3DF1-DC49-A5C0-B9040D596AFE}" srcOrd="0" destOrd="0" presId="urn:microsoft.com/office/officeart/2005/8/layout/lProcess2"/>
    <dgm:cxn modelId="{C7B002CC-4BD2-7745-8659-ECD213528B2C}" type="presParOf" srcId="{9F677C84-EB54-8543-85DD-758DA3A4DDF5}" destId="{5C2B6E66-C24B-4C48-A088-6A261A28FDF4}" srcOrd="0" destOrd="0" presId="urn:microsoft.com/office/officeart/2005/8/layout/lProcess2"/>
    <dgm:cxn modelId="{E139664A-3136-304E-BCB0-A5E9A1E9356D}" type="presParOf" srcId="{5C2B6E66-C24B-4C48-A088-6A261A28FDF4}" destId="{88508248-0E14-6949-9376-006D7E49C758}" srcOrd="0" destOrd="0" presId="urn:microsoft.com/office/officeart/2005/8/layout/lProcess2"/>
    <dgm:cxn modelId="{F6AF9936-D869-8044-B970-EC8AD45DA60A}" type="presParOf" srcId="{5C2B6E66-C24B-4C48-A088-6A261A28FDF4}" destId="{06F185C5-F168-924F-A002-DEFED3114D4C}" srcOrd="1" destOrd="0" presId="urn:microsoft.com/office/officeart/2005/8/layout/lProcess2"/>
    <dgm:cxn modelId="{F9EA287F-6E6C-744C-9FD4-A14F2F6C507C}" type="presParOf" srcId="{5C2B6E66-C24B-4C48-A088-6A261A28FDF4}" destId="{58ACA998-B91E-4D4A-B693-4F310701A6A1}" srcOrd="2" destOrd="0" presId="urn:microsoft.com/office/officeart/2005/8/layout/lProcess2"/>
    <dgm:cxn modelId="{D7C64CBF-B4C4-4645-823D-3153405EB27A}" type="presParOf" srcId="{58ACA998-B91E-4D4A-B693-4F310701A6A1}" destId="{888CAB91-44EA-7B4C-8B01-BED576BE6DAD}" srcOrd="0" destOrd="0" presId="urn:microsoft.com/office/officeart/2005/8/layout/lProcess2"/>
    <dgm:cxn modelId="{0406ED51-FC48-9F44-B11B-1EC03B34D6F1}" type="presParOf" srcId="{888CAB91-44EA-7B4C-8B01-BED576BE6DAD}" destId="{7F527A9C-210C-9247-A7EB-BFB68CA6261F}" srcOrd="0" destOrd="0" presId="urn:microsoft.com/office/officeart/2005/8/layout/lProcess2"/>
    <dgm:cxn modelId="{29174B5C-A27D-9B48-B84D-941C10A556FB}" type="presParOf" srcId="{888CAB91-44EA-7B4C-8B01-BED576BE6DAD}" destId="{35D9E733-DF07-1645-B72A-E8FC42AD7F1E}" srcOrd="1" destOrd="0" presId="urn:microsoft.com/office/officeart/2005/8/layout/lProcess2"/>
    <dgm:cxn modelId="{B7F11A33-A09F-5B48-AC00-C7498ED1EFF0}" type="presParOf" srcId="{888CAB91-44EA-7B4C-8B01-BED576BE6DAD}" destId="{2630D023-64F7-724E-AE47-0D3B04EC8AFA}" srcOrd="2" destOrd="0" presId="urn:microsoft.com/office/officeart/2005/8/layout/lProcess2"/>
    <dgm:cxn modelId="{5AC17489-2945-7D48-830E-E26F3787300C}" type="presParOf" srcId="{888CAB91-44EA-7B4C-8B01-BED576BE6DAD}" destId="{79DD06DE-4A4C-354F-99C0-DC59B5ABC273}" srcOrd="3" destOrd="0" presId="urn:microsoft.com/office/officeart/2005/8/layout/lProcess2"/>
    <dgm:cxn modelId="{EF7FA498-2774-DB46-8E6B-BD6C0EEA333E}" type="presParOf" srcId="{888CAB91-44EA-7B4C-8B01-BED576BE6DAD}" destId="{68BE997D-20DD-1D42-97A4-581C1EFF3075}" srcOrd="4" destOrd="0" presId="urn:microsoft.com/office/officeart/2005/8/layout/lProcess2"/>
    <dgm:cxn modelId="{A2D530FF-9664-D84F-94FF-476CADF7E2A9}" type="presParOf" srcId="{9F677C84-EB54-8543-85DD-758DA3A4DDF5}" destId="{BC1FDB06-8A59-7443-A3A7-B08E72AF1627}" srcOrd="1" destOrd="0" presId="urn:microsoft.com/office/officeart/2005/8/layout/lProcess2"/>
    <dgm:cxn modelId="{67AFF396-622D-0142-A5E0-88724D9E505D}" type="presParOf" srcId="{9F677C84-EB54-8543-85DD-758DA3A4DDF5}" destId="{E389B1C3-78CA-6E47-9259-19259DF95AAB}" srcOrd="2" destOrd="0" presId="urn:microsoft.com/office/officeart/2005/8/layout/lProcess2"/>
    <dgm:cxn modelId="{DE4B6DBE-3BB7-2645-92AC-F552003A5A61}" type="presParOf" srcId="{E389B1C3-78CA-6E47-9259-19259DF95AAB}" destId="{8CACF228-97D0-4546-A33A-4B90B8AA6479}" srcOrd="0" destOrd="0" presId="urn:microsoft.com/office/officeart/2005/8/layout/lProcess2"/>
    <dgm:cxn modelId="{06635F18-FF52-A840-ACF8-A777D554D795}" type="presParOf" srcId="{E389B1C3-78CA-6E47-9259-19259DF95AAB}" destId="{65A4634C-2785-674E-851D-3388BEE81D85}" srcOrd="1" destOrd="0" presId="urn:microsoft.com/office/officeart/2005/8/layout/lProcess2"/>
    <dgm:cxn modelId="{68390678-18C2-814B-8851-E0FA6559E69E}" type="presParOf" srcId="{E389B1C3-78CA-6E47-9259-19259DF95AAB}" destId="{DD58B2A3-F7C6-1842-9831-A92E6E11FE32}" srcOrd="2" destOrd="0" presId="urn:microsoft.com/office/officeart/2005/8/layout/lProcess2"/>
    <dgm:cxn modelId="{2F9C8653-EEE9-9741-8069-5AA51D475E9E}" type="presParOf" srcId="{DD58B2A3-F7C6-1842-9831-A92E6E11FE32}" destId="{4EF06826-3B33-8A46-B5F0-1F9A6AC15F6F}" srcOrd="0" destOrd="0" presId="urn:microsoft.com/office/officeart/2005/8/layout/lProcess2"/>
    <dgm:cxn modelId="{9F331FAC-0DEF-1847-97A7-2D6589F69051}" type="presParOf" srcId="{4EF06826-3B33-8A46-B5F0-1F9A6AC15F6F}" destId="{E6C9C897-E520-1A46-9D08-6D9204AF6D62}" srcOrd="0" destOrd="0" presId="urn:microsoft.com/office/officeart/2005/8/layout/lProcess2"/>
    <dgm:cxn modelId="{F74ABEC2-BDC2-4A41-8CE1-45594D8CF2C0}" type="presParOf" srcId="{4EF06826-3B33-8A46-B5F0-1F9A6AC15F6F}" destId="{FABFD16A-CBDA-9F4D-B108-60B7B7616AA8}" srcOrd="1" destOrd="0" presId="urn:microsoft.com/office/officeart/2005/8/layout/lProcess2"/>
    <dgm:cxn modelId="{87230F98-6642-F94C-B5DB-03AE0AF88CB2}" type="presParOf" srcId="{4EF06826-3B33-8A46-B5F0-1F9A6AC15F6F}" destId="{156B379B-3DF1-DC49-A5C0-B9040D596AFE}" srcOrd="2" destOrd="0" presId="urn:microsoft.com/office/officeart/2005/8/layout/lProcess2"/>
    <dgm:cxn modelId="{14272C3F-37BE-FC4D-AAEE-4844D16131EC}" type="presParOf" srcId="{4EF06826-3B33-8A46-B5F0-1F9A6AC15F6F}" destId="{0FE41F5C-8392-7A4E-A870-F78B77548D11}" srcOrd="3" destOrd="0" presId="urn:microsoft.com/office/officeart/2005/8/layout/lProcess2"/>
    <dgm:cxn modelId="{9120F1E2-C704-E948-9580-412F6CD18B41}" type="presParOf" srcId="{4EF06826-3B33-8A46-B5F0-1F9A6AC15F6F}" destId="{0A68D9DD-E32A-944B-9E6A-6B281C6EAD0A}" srcOrd="4" destOrd="0" presId="urn:microsoft.com/office/officeart/2005/8/layout/lProcess2"/>
    <dgm:cxn modelId="{9D28E8D8-2D04-354D-A94F-0F8A866B34DE}" type="presParOf" srcId="{9F677C84-EB54-8543-85DD-758DA3A4DDF5}" destId="{71A3091C-4FF3-484B-80C6-7321CD9CA609}" srcOrd="3" destOrd="0" presId="urn:microsoft.com/office/officeart/2005/8/layout/lProcess2"/>
    <dgm:cxn modelId="{8A211F51-4B5B-9F49-BF37-36CAA534D3A6}" type="presParOf" srcId="{9F677C84-EB54-8543-85DD-758DA3A4DDF5}" destId="{913E75DB-D1D5-A94C-9B4B-5F355093CDA3}" srcOrd="4" destOrd="0" presId="urn:microsoft.com/office/officeart/2005/8/layout/lProcess2"/>
    <dgm:cxn modelId="{0D426EC4-FC75-F349-93F8-57D3C0121552}" type="presParOf" srcId="{913E75DB-D1D5-A94C-9B4B-5F355093CDA3}" destId="{D855F3A1-F261-1C4D-8990-9F5AC8A4E294}" srcOrd="0" destOrd="0" presId="urn:microsoft.com/office/officeart/2005/8/layout/lProcess2"/>
    <dgm:cxn modelId="{9DF7BDDA-26AF-7B4C-8849-5E6105D41CAB}" type="presParOf" srcId="{913E75DB-D1D5-A94C-9B4B-5F355093CDA3}" destId="{47259C4F-4B8A-AD45-84E4-18B1D0DCB350}" srcOrd="1" destOrd="0" presId="urn:microsoft.com/office/officeart/2005/8/layout/lProcess2"/>
    <dgm:cxn modelId="{0110AC4E-5D71-E749-AA89-231A452EC9A7}" type="presParOf" srcId="{913E75DB-D1D5-A94C-9B4B-5F355093CDA3}" destId="{C4136448-28CF-E844-B8B9-FB4BF3557539}" srcOrd="2" destOrd="0" presId="urn:microsoft.com/office/officeart/2005/8/layout/lProcess2"/>
    <dgm:cxn modelId="{7A89624C-02A9-CA42-B3DF-98FD6C8C5B7E}" type="presParOf" srcId="{C4136448-28CF-E844-B8B9-FB4BF3557539}" destId="{715DF61F-2B45-C345-9E08-4171E35B712A}" srcOrd="0" destOrd="0" presId="urn:microsoft.com/office/officeart/2005/8/layout/lProcess2"/>
    <dgm:cxn modelId="{ACE771DD-96FC-F247-8DD3-0675F0173C6F}" type="presParOf" srcId="{715DF61F-2B45-C345-9E08-4171E35B712A}" destId="{EF5D4492-FD76-1147-A8FC-1D66A3455BD7}" srcOrd="0" destOrd="0" presId="urn:microsoft.com/office/officeart/2005/8/layout/lProcess2"/>
    <dgm:cxn modelId="{5AC9B379-A018-8744-870E-A0A233C63C3A}" type="presParOf" srcId="{715DF61F-2B45-C345-9E08-4171E35B712A}" destId="{B517BD89-DBF6-DE40-A2CD-2AB5C54FF418}" srcOrd="1" destOrd="0" presId="urn:microsoft.com/office/officeart/2005/8/layout/lProcess2"/>
    <dgm:cxn modelId="{E254B244-8419-6F42-BD4C-54C866F0C850}" type="presParOf" srcId="{715DF61F-2B45-C345-9E08-4171E35B712A}" destId="{91E14032-FE73-5F4A-AD34-58B8DD4EE4E5}" srcOrd="2" destOrd="0" presId="urn:microsoft.com/office/officeart/2005/8/layout/lProcess2"/>
    <dgm:cxn modelId="{46F888F2-8469-6642-9A4E-7322489D0938}" type="presParOf" srcId="{715DF61F-2B45-C345-9E08-4171E35B712A}" destId="{A60CBD4D-B67E-4647-A570-823B3C525914}" srcOrd="3" destOrd="0" presId="urn:microsoft.com/office/officeart/2005/8/layout/lProcess2"/>
    <dgm:cxn modelId="{EC489009-CC5F-6B4F-9A5F-16A707F85CFF}" type="presParOf" srcId="{715DF61F-2B45-C345-9E08-4171E35B712A}" destId="{58D71970-1DA7-3A4F-B712-BF1F4065DC63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E4515CF-A04B-8C4E-964A-DBBAE3E7D76B}" type="doc">
      <dgm:prSet loTypeId="urn:microsoft.com/office/officeart/2005/8/layout/lProcess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B7A77AB-8A23-A84F-9E0D-856D866F405F}">
      <dgm:prSet custT="1"/>
      <dgm:spPr/>
      <dgm:t>
        <a:bodyPr/>
        <a:lstStyle/>
        <a:p>
          <a:r>
            <a:rPr lang="en-GB" sz="2000" b="1" dirty="0"/>
            <a:t>Phase I</a:t>
          </a:r>
        </a:p>
      </dgm:t>
    </dgm:pt>
    <dgm:pt modelId="{A06DC779-8DE9-844D-A1AE-BF333B0A6808}" type="parTrans" cxnId="{3E2DF23F-1AAE-044A-A51A-CD2B1AF91388}">
      <dgm:prSet/>
      <dgm:spPr/>
      <dgm:t>
        <a:bodyPr/>
        <a:lstStyle/>
        <a:p>
          <a:endParaRPr lang="en-GB"/>
        </a:p>
      </dgm:t>
    </dgm:pt>
    <dgm:pt modelId="{7D293FB6-A87F-7E4C-A6C6-BA5087926AC9}" type="sibTrans" cxnId="{3E2DF23F-1AAE-044A-A51A-CD2B1AF91388}">
      <dgm:prSet/>
      <dgm:spPr/>
      <dgm:t>
        <a:bodyPr/>
        <a:lstStyle/>
        <a:p>
          <a:endParaRPr lang="en-GB"/>
        </a:p>
      </dgm:t>
    </dgm:pt>
    <dgm:pt modelId="{20904DFA-C329-1D48-B514-0A13DCDA6C14}">
      <dgm:prSet/>
      <dgm:spPr/>
      <dgm:t>
        <a:bodyPr/>
        <a:lstStyle/>
        <a:p>
          <a:r>
            <a:rPr lang="en-GB" dirty="0"/>
            <a:t>Patient Blood Management</a:t>
          </a:r>
        </a:p>
      </dgm:t>
    </dgm:pt>
    <dgm:pt modelId="{2BD61AF4-D827-B244-A1DE-0A0C16910A0A}" type="parTrans" cxnId="{B7286919-6CD2-2E42-AB5C-5D35935D7573}">
      <dgm:prSet/>
      <dgm:spPr/>
      <dgm:t>
        <a:bodyPr/>
        <a:lstStyle/>
        <a:p>
          <a:endParaRPr lang="en-GB"/>
        </a:p>
      </dgm:t>
    </dgm:pt>
    <dgm:pt modelId="{8A5A10D3-DDCB-7547-827D-34A46C45060A}" type="sibTrans" cxnId="{B7286919-6CD2-2E42-AB5C-5D35935D7573}">
      <dgm:prSet/>
      <dgm:spPr/>
      <dgm:t>
        <a:bodyPr/>
        <a:lstStyle/>
        <a:p>
          <a:endParaRPr lang="en-GB"/>
        </a:p>
      </dgm:t>
    </dgm:pt>
    <dgm:pt modelId="{C4332A62-19C0-C445-93B7-47434B59D34C}">
      <dgm:prSet/>
      <dgm:spPr/>
      <dgm:t>
        <a:bodyPr/>
        <a:lstStyle/>
        <a:p>
          <a:r>
            <a:rPr lang="en-GB" dirty="0"/>
            <a:t>Transfusion Reactions</a:t>
          </a:r>
        </a:p>
      </dgm:t>
    </dgm:pt>
    <dgm:pt modelId="{BA09493D-B700-1843-AF7E-4F7E6B2CEB4D}" type="parTrans" cxnId="{2CBE38A5-385D-4A42-821B-02489BFF3224}">
      <dgm:prSet/>
      <dgm:spPr/>
      <dgm:t>
        <a:bodyPr/>
        <a:lstStyle/>
        <a:p>
          <a:endParaRPr lang="en-GB"/>
        </a:p>
      </dgm:t>
    </dgm:pt>
    <dgm:pt modelId="{9EFF9F63-AEB8-7F4E-B92C-03F64F436781}" type="sibTrans" cxnId="{2CBE38A5-385D-4A42-821B-02489BFF3224}">
      <dgm:prSet/>
      <dgm:spPr/>
      <dgm:t>
        <a:bodyPr/>
        <a:lstStyle/>
        <a:p>
          <a:endParaRPr lang="en-GB"/>
        </a:p>
      </dgm:t>
    </dgm:pt>
    <dgm:pt modelId="{7034FEAD-2F34-EB49-8E41-85408F620B79}">
      <dgm:prSet custT="1"/>
      <dgm:spPr/>
      <dgm:t>
        <a:bodyPr/>
        <a:lstStyle/>
        <a:p>
          <a:r>
            <a:rPr lang="en-GB" sz="2000" b="1" dirty="0"/>
            <a:t>Phase II</a:t>
          </a:r>
        </a:p>
      </dgm:t>
    </dgm:pt>
    <dgm:pt modelId="{C9E66775-58CD-E741-8A42-3CA0590F4761}" type="parTrans" cxnId="{212B6384-7A95-9B4B-929E-678EA3C35FD9}">
      <dgm:prSet/>
      <dgm:spPr/>
      <dgm:t>
        <a:bodyPr/>
        <a:lstStyle/>
        <a:p>
          <a:endParaRPr lang="en-GB"/>
        </a:p>
      </dgm:t>
    </dgm:pt>
    <dgm:pt modelId="{150E7681-9A60-F641-88EF-61A171705004}" type="sibTrans" cxnId="{212B6384-7A95-9B4B-929E-678EA3C35FD9}">
      <dgm:prSet/>
      <dgm:spPr/>
      <dgm:t>
        <a:bodyPr/>
        <a:lstStyle/>
        <a:p>
          <a:endParaRPr lang="en-GB"/>
        </a:p>
      </dgm:t>
    </dgm:pt>
    <dgm:pt modelId="{FF6F2933-A6F9-CC4D-8778-83AA6474DB0D}">
      <dgm:prSet custT="1"/>
      <dgm:spPr/>
      <dgm:t>
        <a:bodyPr/>
        <a:lstStyle/>
        <a:p>
          <a:r>
            <a:rPr lang="en-GB" sz="2000" b="1" dirty="0"/>
            <a:t>Phase III</a:t>
          </a:r>
        </a:p>
      </dgm:t>
    </dgm:pt>
    <dgm:pt modelId="{CA9AF5D9-67CF-5244-BC45-B408DFFC021C}" type="parTrans" cxnId="{12913ADF-9FCC-CD46-B864-C4777C4FAD92}">
      <dgm:prSet/>
      <dgm:spPr/>
      <dgm:t>
        <a:bodyPr/>
        <a:lstStyle/>
        <a:p>
          <a:endParaRPr lang="en-GB"/>
        </a:p>
      </dgm:t>
    </dgm:pt>
    <dgm:pt modelId="{195B190C-53CC-2E4C-B5C8-02FB29CCDEB8}" type="sibTrans" cxnId="{12913ADF-9FCC-CD46-B864-C4777C4FAD92}">
      <dgm:prSet/>
      <dgm:spPr/>
      <dgm:t>
        <a:bodyPr/>
        <a:lstStyle/>
        <a:p>
          <a:endParaRPr lang="en-GB"/>
        </a:p>
      </dgm:t>
    </dgm:pt>
    <dgm:pt modelId="{D28DB058-58E9-B745-8343-80B7E6FED089}">
      <dgm:prSet/>
      <dgm:spPr/>
      <dgm:t>
        <a:bodyPr/>
        <a:lstStyle/>
        <a:p>
          <a:r>
            <a:rPr lang="en-GB" dirty="0"/>
            <a:t>Massive Haemorrhage</a:t>
          </a:r>
        </a:p>
      </dgm:t>
    </dgm:pt>
    <dgm:pt modelId="{D136E5D1-E0B4-2448-93A9-72CE0E005828}" type="parTrans" cxnId="{FFCCB85E-CFAF-C948-85EF-1424261FC8F0}">
      <dgm:prSet/>
      <dgm:spPr/>
      <dgm:t>
        <a:bodyPr/>
        <a:lstStyle/>
        <a:p>
          <a:endParaRPr lang="en-GB"/>
        </a:p>
      </dgm:t>
    </dgm:pt>
    <dgm:pt modelId="{5ED17825-1D6E-394C-BEC0-AEE2B42D5FA3}" type="sibTrans" cxnId="{FFCCB85E-CFAF-C948-85EF-1424261FC8F0}">
      <dgm:prSet/>
      <dgm:spPr/>
      <dgm:t>
        <a:bodyPr/>
        <a:lstStyle/>
        <a:p>
          <a:endParaRPr lang="en-GB"/>
        </a:p>
      </dgm:t>
    </dgm:pt>
    <dgm:pt modelId="{72AA9485-58F6-6F4E-9BAC-3C25A2417BE7}">
      <dgm:prSet/>
      <dgm:spPr/>
      <dgm:t>
        <a:bodyPr/>
        <a:lstStyle/>
        <a:p>
          <a:r>
            <a:rPr lang="en-GB" dirty="0"/>
            <a:t>Simulation Based Education</a:t>
          </a:r>
        </a:p>
      </dgm:t>
    </dgm:pt>
    <dgm:pt modelId="{DF029BF1-6FEC-4740-82A0-C3352695685A}" type="parTrans" cxnId="{F0F5D71A-A290-5C43-8F3C-2516CF02DDCC}">
      <dgm:prSet/>
      <dgm:spPr/>
      <dgm:t>
        <a:bodyPr/>
        <a:lstStyle/>
        <a:p>
          <a:endParaRPr lang="en-GB"/>
        </a:p>
      </dgm:t>
    </dgm:pt>
    <dgm:pt modelId="{874CA5B3-1214-9B47-B214-CDBA8A9448C8}" type="sibTrans" cxnId="{F0F5D71A-A290-5C43-8F3C-2516CF02DDCC}">
      <dgm:prSet/>
      <dgm:spPr/>
      <dgm:t>
        <a:bodyPr/>
        <a:lstStyle/>
        <a:p>
          <a:endParaRPr lang="en-GB"/>
        </a:p>
      </dgm:t>
    </dgm:pt>
    <dgm:pt modelId="{A5721656-8A28-564D-8E95-92C4A4163C0A}">
      <dgm:prSet/>
      <dgm:spPr/>
      <dgm:t>
        <a:bodyPr/>
        <a:lstStyle/>
        <a:p>
          <a:r>
            <a:rPr lang="en-GB" dirty="0"/>
            <a:t>Assessment of Learning Outcomes</a:t>
          </a:r>
        </a:p>
      </dgm:t>
    </dgm:pt>
    <dgm:pt modelId="{9CD8AA0F-6EBD-5C49-81F4-FB2FB9077594}" type="parTrans" cxnId="{C15000C4-6070-A348-8E3B-4190D013D357}">
      <dgm:prSet/>
      <dgm:spPr/>
      <dgm:t>
        <a:bodyPr/>
        <a:lstStyle/>
        <a:p>
          <a:endParaRPr lang="en-GB"/>
        </a:p>
      </dgm:t>
    </dgm:pt>
    <dgm:pt modelId="{793C7D6A-4344-3449-B543-3442A3EE5D16}" type="sibTrans" cxnId="{C15000C4-6070-A348-8E3B-4190D013D357}">
      <dgm:prSet/>
      <dgm:spPr/>
      <dgm:t>
        <a:bodyPr/>
        <a:lstStyle/>
        <a:p>
          <a:endParaRPr lang="en-GB"/>
        </a:p>
      </dgm:t>
    </dgm:pt>
    <dgm:pt modelId="{BFB4E6F4-473B-974E-8BFA-69C19EB39D02}">
      <dgm:prSet/>
      <dgm:spPr/>
      <dgm:t>
        <a:bodyPr/>
        <a:lstStyle/>
        <a:p>
          <a:r>
            <a:rPr lang="en-GB" dirty="0"/>
            <a:t>Transfusion Education Network</a:t>
          </a:r>
        </a:p>
      </dgm:t>
    </dgm:pt>
    <dgm:pt modelId="{F34F7B95-4E30-F54A-86A9-92D893FCA858}" type="parTrans" cxnId="{47000711-E937-1245-9CD8-AF5DBCF49A9D}">
      <dgm:prSet/>
      <dgm:spPr/>
      <dgm:t>
        <a:bodyPr/>
        <a:lstStyle/>
        <a:p>
          <a:endParaRPr lang="en-GB"/>
        </a:p>
      </dgm:t>
    </dgm:pt>
    <dgm:pt modelId="{1DFC0FA7-D219-1647-ADD7-D7EA52856B15}" type="sibTrans" cxnId="{47000711-E937-1245-9CD8-AF5DBCF49A9D}">
      <dgm:prSet/>
      <dgm:spPr/>
      <dgm:t>
        <a:bodyPr/>
        <a:lstStyle/>
        <a:p>
          <a:endParaRPr lang="en-GB"/>
        </a:p>
      </dgm:t>
    </dgm:pt>
    <dgm:pt modelId="{ECD5F9D8-773B-1948-848C-74223A59410D}">
      <dgm:prSet/>
      <dgm:spPr/>
      <dgm:t>
        <a:bodyPr/>
        <a:lstStyle/>
        <a:p>
          <a:r>
            <a:rPr lang="en-GB" dirty="0"/>
            <a:t>Assessment in the Workplace</a:t>
          </a:r>
        </a:p>
      </dgm:t>
    </dgm:pt>
    <dgm:pt modelId="{5686DF72-C2EC-2945-BFA2-FFB12F3EFA55}" type="parTrans" cxnId="{1547642A-DDAE-FA45-AFE7-922E987C99C0}">
      <dgm:prSet/>
      <dgm:spPr/>
      <dgm:t>
        <a:bodyPr/>
        <a:lstStyle/>
        <a:p>
          <a:endParaRPr lang="en-GB"/>
        </a:p>
      </dgm:t>
    </dgm:pt>
    <dgm:pt modelId="{AA57440A-36A0-C74F-BBFE-64A9EFAC035A}" type="sibTrans" cxnId="{1547642A-DDAE-FA45-AFE7-922E987C99C0}">
      <dgm:prSet/>
      <dgm:spPr/>
      <dgm:t>
        <a:bodyPr/>
        <a:lstStyle/>
        <a:p>
          <a:endParaRPr lang="en-GB"/>
        </a:p>
      </dgm:t>
    </dgm:pt>
    <dgm:pt modelId="{0BEBF328-0B9C-874C-AF47-50AF5559584D}">
      <dgm:prSet/>
      <dgm:spPr/>
      <dgm:t>
        <a:bodyPr/>
        <a:lstStyle/>
        <a:p>
          <a:r>
            <a:rPr lang="en-GB" dirty="0"/>
            <a:t>Enhanced Patient Safety</a:t>
          </a:r>
        </a:p>
      </dgm:t>
    </dgm:pt>
    <dgm:pt modelId="{4720F4E3-5F6D-D44E-B10E-BC6780517306}" type="parTrans" cxnId="{916996B0-2F61-B049-B40C-418F40E51842}">
      <dgm:prSet/>
      <dgm:spPr/>
      <dgm:t>
        <a:bodyPr/>
        <a:lstStyle/>
        <a:p>
          <a:endParaRPr lang="en-GB"/>
        </a:p>
      </dgm:t>
    </dgm:pt>
    <dgm:pt modelId="{D1C2C187-4BA5-964E-A01A-76BCBDCBE55E}" type="sibTrans" cxnId="{916996B0-2F61-B049-B40C-418F40E51842}">
      <dgm:prSet/>
      <dgm:spPr/>
      <dgm:t>
        <a:bodyPr/>
        <a:lstStyle/>
        <a:p>
          <a:endParaRPr lang="en-GB"/>
        </a:p>
      </dgm:t>
    </dgm:pt>
    <dgm:pt modelId="{E69986F1-9C8B-A148-84DA-F164F940AB3F}">
      <dgm:prSet/>
      <dgm:spPr/>
      <dgm:t>
        <a:bodyPr/>
        <a:lstStyle/>
        <a:p>
          <a:r>
            <a:rPr lang="en-GB" dirty="0"/>
            <a:t>Supporting Resources</a:t>
          </a:r>
        </a:p>
      </dgm:t>
    </dgm:pt>
    <dgm:pt modelId="{A31FC864-B7A0-A941-BB06-A49FB3AC0D84}" type="parTrans" cxnId="{8DAE98BC-889C-3140-AED9-D81237344074}">
      <dgm:prSet/>
      <dgm:spPr/>
      <dgm:t>
        <a:bodyPr/>
        <a:lstStyle/>
        <a:p>
          <a:endParaRPr lang="en-GB"/>
        </a:p>
      </dgm:t>
    </dgm:pt>
    <dgm:pt modelId="{FFD96245-716D-EA4C-B39B-EF27289BFB69}" type="sibTrans" cxnId="{8DAE98BC-889C-3140-AED9-D81237344074}">
      <dgm:prSet/>
      <dgm:spPr/>
      <dgm:t>
        <a:bodyPr/>
        <a:lstStyle/>
        <a:p>
          <a:endParaRPr lang="en-GB"/>
        </a:p>
      </dgm:t>
    </dgm:pt>
    <dgm:pt modelId="{9F677C84-EB54-8543-85DD-758DA3A4DDF5}" type="pres">
      <dgm:prSet presAssocID="{3E4515CF-A04B-8C4E-964A-DBBAE3E7D76B}" presName="theList" presStyleCnt="0">
        <dgm:presLayoutVars>
          <dgm:dir/>
          <dgm:animLvl val="lvl"/>
          <dgm:resizeHandles val="exact"/>
        </dgm:presLayoutVars>
      </dgm:prSet>
      <dgm:spPr/>
    </dgm:pt>
    <dgm:pt modelId="{5C2B6E66-C24B-4C48-A088-6A261A28FDF4}" type="pres">
      <dgm:prSet presAssocID="{CB7A77AB-8A23-A84F-9E0D-856D866F405F}" presName="compNode" presStyleCnt="0"/>
      <dgm:spPr/>
    </dgm:pt>
    <dgm:pt modelId="{88508248-0E14-6949-9376-006D7E49C758}" type="pres">
      <dgm:prSet presAssocID="{CB7A77AB-8A23-A84F-9E0D-856D866F405F}" presName="aNode" presStyleLbl="bgShp" presStyleIdx="0" presStyleCnt="3"/>
      <dgm:spPr/>
    </dgm:pt>
    <dgm:pt modelId="{06F185C5-F168-924F-A002-DEFED3114D4C}" type="pres">
      <dgm:prSet presAssocID="{CB7A77AB-8A23-A84F-9E0D-856D866F405F}" presName="textNode" presStyleLbl="bgShp" presStyleIdx="0" presStyleCnt="3"/>
      <dgm:spPr/>
    </dgm:pt>
    <dgm:pt modelId="{58ACA998-B91E-4D4A-B693-4F310701A6A1}" type="pres">
      <dgm:prSet presAssocID="{CB7A77AB-8A23-A84F-9E0D-856D866F405F}" presName="compChildNode" presStyleCnt="0"/>
      <dgm:spPr/>
    </dgm:pt>
    <dgm:pt modelId="{888CAB91-44EA-7B4C-8B01-BED576BE6DAD}" type="pres">
      <dgm:prSet presAssocID="{CB7A77AB-8A23-A84F-9E0D-856D866F405F}" presName="theInnerList" presStyleCnt="0"/>
      <dgm:spPr/>
    </dgm:pt>
    <dgm:pt modelId="{7F527A9C-210C-9247-A7EB-BFB68CA6261F}" type="pres">
      <dgm:prSet presAssocID="{20904DFA-C329-1D48-B514-0A13DCDA6C14}" presName="childNode" presStyleLbl="node1" presStyleIdx="0" presStyleCnt="9">
        <dgm:presLayoutVars>
          <dgm:bulletEnabled val="1"/>
        </dgm:presLayoutVars>
      </dgm:prSet>
      <dgm:spPr/>
    </dgm:pt>
    <dgm:pt modelId="{35D9E733-DF07-1645-B72A-E8FC42AD7F1E}" type="pres">
      <dgm:prSet presAssocID="{20904DFA-C329-1D48-B514-0A13DCDA6C14}" presName="aSpace2" presStyleCnt="0"/>
      <dgm:spPr/>
    </dgm:pt>
    <dgm:pt modelId="{2630D023-64F7-724E-AE47-0D3B04EC8AFA}" type="pres">
      <dgm:prSet presAssocID="{C4332A62-19C0-C445-93B7-47434B59D34C}" presName="childNode" presStyleLbl="node1" presStyleIdx="1" presStyleCnt="9">
        <dgm:presLayoutVars>
          <dgm:bulletEnabled val="1"/>
        </dgm:presLayoutVars>
      </dgm:prSet>
      <dgm:spPr/>
    </dgm:pt>
    <dgm:pt modelId="{79DD06DE-4A4C-354F-99C0-DC59B5ABC273}" type="pres">
      <dgm:prSet presAssocID="{C4332A62-19C0-C445-93B7-47434B59D34C}" presName="aSpace2" presStyleCnt="0"/>
      <dgm:spPr/>
    </dgm:pt>
    <dgm:pt modelId="{68BE997D-20DD-1D42-97A4-581C1EFF3075}" type="pres">
      <dgm:prSet presAssocID="{D28DB058-58E9-B745-8343-80B7E6FED089}" presName="childNode" presStyleLbl="node1" presStyleIdx="2" presStyleCnt="9">
        <dgm:presLayoutVars>
          <dgm:bulletEnabled val="1"/>
        </dgm:presLayoutVars>
      </dgm:prSet>
      <dgm:spPr/>
    </dgm:pt>
    <dgm:pt modelId="{BC1FDB06-8A59-7443-A3A7-B08E72AF1627}" type="pres">
      <dgm:prSet presAssocID="{CB7A77AB-8A23-A84F-9E0D-856D866F405F}" presName="aSpace" presStyleCnt="0"/>
      <dgm:spPr/>
    </dgm:pt>
    <dgm:pt modelId="{E389B1C3-78CA-6E47-9259-19259DF95AAB}" type="pres">
      <dgm:prSet presAssocID="{7034FEAD-2F34-EB49-8E41-85408F620B79}" presName="compNode" presStyleCnt="0"/>
      <dgm:spPr/>
    </dgm:pt>
    <dgm:pt modelId="{8CACF228-97D0-4546-A33A-4B90B8AA6479}" type="pres">
      <dgm:prSet presAssocID="{7034FEAD-2F34-EB49-8E41-85408F620B79}" presName="aNode" presStyleLbl="bgShp" presStyleIdx="1" presStyleCnt="3"/>
      <dgm:spPr/>
    </dgm:pt>
    <dgm:pt modelId="{65A4634C-2785-674E-851D-3388BEE81D85}" type="pres">
      <dgm:prSet presAssocID="{7034FEAD-2F34-EB49-8E41-85408F620B79}" presName="textNode" presStyleLbl="bgShp" presStyleIdx="1" presStyleCnt="3"/>
      <dgm:spPr/>
    </dgm:pt>
    <dgm:pt modelId="{DD58B2A3-F7C6-1842-9831-A92E6E11FE32}" type="pres">
      <dgm:prSet presAssocID="{7034FEAD-2F34-EB49-8E41-85408F620B79}" presName="compChildNode" presStyleCnt="0"/>
      <dgm:spPr/>
    </dgm:pt>
    <dgm:pt modelId="{4EF06826-3B33-8A46-B5F0-1F9A6AC15F6F}" type="pres">
      <dgm:prSet presAssocID="{7034FEAD-2F34-EB49-8E41-85408F620B79}" presName="theInnerList" presStyleCnt="0"/>
      <dgm:spPr/>
    </dgm:pt>
    <dgm:pt modelId="{E6C9C897-E520-1A46-9D08-6D9204AF6D62}" type="pres">
      <dgm:prSet presAssocID="{72AA9485-58F6-6F4E-9BAC-3C25A2417BE7}" presName="childNode" presStyleLbl="node1" presStyleIdx="3" presStyleCnt="9">
        <dgm:presLayoutVars>
          <dgm:bulletEnabled val="1"/>
        </dgm:presLayoutVars>
      </dgm:prSet>
      <dgm:spPr/>
    </dgm:pt>
    <dgm:pt modelId="{FABFD16A-CBDA-9F4D-B108-60B7B7616AA8}" type="pres">
      <dgm:prSet presAssocID="{72AA9485-58F6-6F4E-9BAC-3C25A2417BE7}" presName="aSpace2" presStyleCnt="0"/>
      <dgm:spPr/>
    </dgm:pt>
    <dgm:pt modelId="{156B379B-3DF1-DC49-A5C0-B9040D596AFE}" type="pres">
      <dgm:prSet presAssocID="{A5721656-8A28-564D-8E95-92C4A4163C0A}" presName="childNode" presStyleLbl="node1" presStyleIdx="4" presStyleCnt="9">
        <dgm:presLayoutVars>
          <dgm:bulletEnabled val="1"/>
        </dgm:presLayoutVars>
      </dgm:prSet>
      <dgm:spPr/>
    </dgm:pt>
    <dgm:pt modelId="{0FE41F5C-8392-7A4E-A870-F78B77548D11}" type="pres">
      <dgm:prSet presAssocID="{A5721656-8A28-564D-8E95-92C4A4163C0A}" presName="aSpace2" presStyleCnt="0"/>
      <dgm:spPr/>
    </dgm:pt>
    <dgm:pt modelId="{0A68D9DD-E32A-944B-9E6A-6B281C6EAD0A}" type="pres">
      <dgm:prSet presAssocID="{E69986F1-9C8B-A148-84DA-F164F940AB3F}" presName="childNode" presStyleLbl="node1" presStyleIdx="5" presStyleCnt="9">
        <dgm:presLayoutVars>
          <dgm:bulletEnabled val="1"/>
        </dgm:presLayoutVars>
      </dgm:prSet>
      <dgm:spPr/>
    </dgm:pt>
    <dgm:pt modelId="{71A3091C-4FF3-484B-80C6-7321CD9CA609}" type="pres">
      <dgm:prSet presAssocID="{7034FEAD-2F34-EB49-8E41-85408F620B79}" presName="aSpace" presStyleCnt="0"/>
      <dgm:spPr/>
    </dgm:pt>
    <dgm:pt modelId="{913E75DB-D1D5-A94C-9B4B-5F355093CDA3}" type="pres">
      <dgm:prSet presAssocID="{FF6F2933-A6F9-CC4D-8778-83AA6474DB0D}" presName="compNode" presStyleCnt="0"/>
      <dgm:spPr/>
    </dgm:pt>
    <dgm:pt modelId="{D855F3A1-F261-1C4D-8990-9F5AC8A4E294}" type="pres">
      <dgm:prSet presAssocID="{FF6F2933-A6F9-CC4D-8778-83AA6474DB0D}" presName="aNode" presStyleLbl="bgShp" presStyleIdx="2" presStyleCnt="3"/>
      <dgm:spPr/>
    </dgm:pt>
    <dgm:pt modelId="{47259C4F-4B8A-AD45-84E4-18B1D0DCB350}" type="pres">
      <dgm:prSet presAssocID="{FF6F2933-A6F9-CC4D-8778-83AA6474DB0D}" presName="textNode" presStyleLbl="bgShp" presStyleIdx="2" presStyleCnt="3"/>
      <dgm:spPr/>
    </dgm:pt>
    <dgm:pt modelId="{C4136448-28CF-E844-B8B9-FB4BF3557539}" type="pres">
      <dgm:prSet presAssocID="{FF6F2933-A6F9-CC4D-8778-83AA6474DB0D}" presName="compChildNode" presStyleCnt="0"/>
      <dgm:spPr/>
    </dgm:pt>
    <dgm:pt modelId="{715DF61F-2B45-C345-9E08-4171E35B712A}" type="pres">
      <dgm:prSet presAssocID="{FF6F2933-A6F9-CC4D-8778-83AA6474DB0D}" presName="theInnerList" presStyleCnt="0"/>
      <dgm:spPr/>
    </dgm:pt>
    <dgm:pt modelId="{EF5D4492-FD76-1147-A8FC-1D66A3455BD7}" type="pres">
      <dgm:prSet presAssocID="{BFB4E6F4-473B-974E-8BFA-69C19EB39D02}" presName="childNode" presStyleLbl="node1" presStyleIdx="6" presStyleCnt="9">
        <dgm:presLayoutVars>
          <dgm:bulletEnabled val="1"/>
        </dgm:presLayoutVars>
      </dgm:prSet>
      <dgm:spPr/>
    </dgm:pt>
    <dgm:pt modelId="{B517BD89-DBF6-DE40-A2CD-2AB5C54FF418}" type="pres">
      <dgm:prSet presAssocID="{BFB4E6F4-473B-974E-8BFA-69C19EB39D02}" presName="aSpace2" presStyleCnt="0"/>
      <dgm:spPr/>
    </dgm:pt>
    <dgm:pt modelId="{91E14032-FE73-5F4A-AD34-58B8DD4EE4E5}" type="pres">
      <dgm:prSet presAssocID="{ECD5F9D8-773B-1948-848C-74223A59410D}" presName="childNode" presStyleLbl="node1" presStyleIdx="7" presStyleCnt="9">
        <dgm:presLayoutVars>
          <dgm:bulletEnabled val="1"/>
        </dgm:presLayoutVars>
      </dgm:prSet>
      <dgm:spPr/>
    </dgm:pt>
    <dgm:pt modelId="{A60CBD4D-B67E-4647-A570-823B3C525914}" type="pres">
      <dgm:prSet presAssocID="{ECD5F9D8-773B-1948-848C-74223A59410D}" presName="aSpace2" presStyleCnt="0"/>
      <dgm:spPr/>
    </dgm:pt>
    <dgm:pt modelId="{58D71970-1DA7-3A4F-B712-BF1F4065DC63}" type="pres">
      <dgm:prSet presAssocID="{0BEBF328-0B9C-874C-AF47-50AF5559584D}" presName="childNode" presStyleLbl="node1" presStyleIdx="8" presStyleCnt="9">
        <dgm:presLayoutVars>
          <dgm:bulletEnabled val="1"/>
        </dgm:presLayoutVars>
      </dgm:prSet>
      <dgm:spPr/>
    </dgm:pt>
  </dgm:ptLst>
  <dgm:cxnLst>
    <dgm:cxn modelId="{5DDDAC02-3584-C948-93EC-9F2586C04725}" type="presOf" srcId="{FF6F2933-A6F9-CC4D-8778-83AA6474DB0D}" destId="{D855F3A1-F261-1C4D-8990-9F5AC8A4E294}" srcOrd="0" destOrd="0" presId="urn:microsoft.com/office/officeart/2005/8/layout/lProcess2"/>
    <dgm:cxn modelId="{47000711-E937-1245-9CD8-AF5DBCF49A9D}" srcId="{FF6F2933-A6F9-CC4D-8778-83AA6474DB0D}" destId="{BFB4E6F4-473B-974E-8BFA-69C19EB39D02}" srcOrd="0" destOrd="0" parTransId="{F34F7B95-4E30-F54A-86A9-92D893FCA858}" sibTransId="{1DFC0FA7-D219-1647-ADD7-D7EA52856B15}"/>
    <dgm:cxn modelId="{B7286919-6CD2-2E42-AB5C-5D35935D7573}" srcId="{CB7A77AB-8A23-A84F-9E0D-856D866F405F}" destId="{20904DFA-C329-1D48-B514-0A13DCDA6C14}" srcOrd="0" destOrd="0" parTransId="{2BD61AF4-D827-B244-A1DE-0A0C16910A0A}" sibTransId="{8A5A10D3-DDCB-7547-827D-34A46C45060A}"/>
    <dgm:cxn modelId="{F0F5D71A-A290-5C43-8F3C-2516CF02DDCC}" srcId="{7034FEAD-2F34-EB49-8E41-85408F620B79}" destId="{72AA9485-58F6-6F4E-9BAC-3C25A2417BE7}" srcOrd="0" destOrd="0" parTransId="{DF029BF1-6FEC-4740-82A0-C3352695685A}" sibTransId="{874CA5B3-1214-9B47-B214-CDBA8A9448C8}"/>
    <dgm:cxn modelId="{1547642A-DDAE-FA45-AFE7-922E987C99C0}" srcId="{FF6F2933-A6F9-CC4D-8778-83AA6474DB0D}" destId="{ECD5F9D8-773B-1948-848C-74223A59410D}" srcOrd="1" destOrd="0" parTransId="{5686DF72-C2EC-2945-BFA2-FFB12F3EFA55}" sibTransId="{AA57440A-36A0-C74F-BBFE-64A9EFAC035A}"/>
    <dgm:cxn modelId="{A8A12E30-B711-3947-833F-F147F599B695}" type="presOf" srcId="{0BEBF328-0B9C-874C-AF47-50AF5559584D}" destId="{58D71970-1DA7-3A4F-B712-BF1F4065DC63}" srcOrd="0" destOrd="0" presId="urn:microsoft.com/office/officeart/2005/8/layout/lProcess2"/>
    <dgm:cxn modelId="{D46AE837-24AB-1645-BE22-02E8E288DF7B}" type="presOf" srcId="{FF6F2933-A6F9-CC4D-8778-83AA6474DB0D}" destId="{47259C4F-4B8A-AD45-84E4-18B1D0DCB350}" srcOrd="1" destOrd="0" presId="urn:microsoft.com/office/officeart/2005/8/layout/lProcess2"/>
    <dgm:cxn modelId="{3E2DF23F-1AAE-044A-A51A-CD2B1AF91388}" srcId="{3E4515CF-A04B-8C4E-964A-DBBAE3E7D76B}" destId="{CB7A77AB-8A23-A84F-9E0D-856D866F405F}" srcOrd="0" destOrd="0" parTransId="{A06DC779-8DE9-844D-A1AE-BF333B0A6808}" sibTransId="{7D293FB6-A87F-7E4C-A6C6-BA5087926AC9}"/>
    <dgm:cxn modelId="{FFCCB85E-CFAF-C948-85EF-1424261FC8F0}" srcId="{CB7A77AB-8A23-A84F-9E0D-856D866F405F}" destId="{D28DB058-58E9-B745-8343-80B7E6FED089}" srcOrd="2" destOrd="0" parTransId="{D136E5D1-E0B4-2448-93A9-72CE0E005828}" sibTransId="{5ED17825-1D6E-394C-BEC0-AEE2B42D5FA3}"/>
    <dgm:cxn modelId="{BDC58869-01F9-0F4C-9BC8-84D22F134CD0}" type="presOf" srcId="{E69986F1-9C8B-A148-84DA-F164F940AB3F}" destId="{0A68D9DD-E32A-944B-9E6A-6B281C6EAD0A}" srcOrd="0" destOrd="0" presId="urn:microsoft.com/office/officeart/2005/8/layout/lProcess2"/>
    <dgm:cxn modelId="{1B409580-E3E6-9146-A5BE-4E7AFBB91EF4}" type="presOf" srcId="{CB7A77AB-8A23-A84F-9E0D-856D866F405F}" destId="{06F185C5-F168-924F-A002-DEFED3114D4C}" srcOrd="1" destOrd="0" presId="urn:microsoft.com/office/officeart/2005/8/layout/lProcess2"/>
    <dgm:cxn modelId="{212B6384-7A95-9B4B-929E-678EA3C35FD9}" srcId="{3E4515CF-A04B-8C4E-964A-DBBAE3E7D76B}" destId="{7034FEAD-2F34-EB49-8E41-85408F620B79}" srcOrd="1" destOrd="0" parTransId="{C9E66775-58CD-E741-8A42-3CA0590F4761}" sibTransId="{150E7681-9A60-F641-88EF-61A171705004}"/>
    <dgm:cxn modelId="{99620886-C366-1D43-9BE2-236C2003ADC7}" type="presOf" srcId="{3E4515CF-A04B-8C4E-964A-DBBAE3E7D76B}" destId="{9F677C84-EB54-8543-85DD-758DA3A4DDF5}" srcOrd="0" destOrd="0" presId="urn:microsoft.com/office/officeart/2005/8/layout/lProcess2"/>
    <dgm:cxn modelId="{2CBE38A5-385D-4A42-821B-02489BFF3224}" srcId="{CB7A77AB-8A23-A84F-9E0D-856D866F405F}" destId="{C4332A62-19C0-C445-93B7-47434B59D34C}" srcOrd="1" destOrd="0" parTransId="{BA09493D-B700-1843-AF7E-4F7E6B2CEB4D}" sibTransId="{9EFF9F63-AEB8-7F4E-B92C-03F64F436781}"/>
    <dgm:cxn modelId="{4557EBA5-7790-504B-BBDA-D83F4C9B6B3C}" type="presOf" srcId="{CB7A77AB-8A23-A84F-9E0D-856D866F405F}" destId="{88508248-0E14-6949-9376-006D7E49C758}" srcOrd="0" destOrd="0" presId="urn:microsoft.com/office/officeart/2005/8/layout/lProcess2"/>
    <dgm:cxn modelId="{916996B0-2F61-B049-B40C-418F40E51842}" srcId="{FF6F2933-A6F9-CC4D-8778-83AA6474DB0D}" destId="{0BEBF328-0B9C-874C-AF47-50AF5559584D}" srcOrd="2" destOrd="0" parTransId="{4720F4E3-5F6D-D44E-B10E-BC6780517306}" sibTransId="{D1C2C187-4BA5-964E-A01A-76BCBDCBE55E}"/>
    <dgm:cxn modelId="{8E8411B1-4A8E-A04D-91E9-4C14A5A8CD5A}" type="presOf" srcId="{72AA9485-58F6-6F4E-9BAC-3C25A2417BE7}" destId="{E6C9C897-E520-1A46-9D08-6D9204AF6D62}" srcOrd="0" destOrd="0" presId="urn:microsoft.com/office/officeart/2005/8/layout/lProcess2"/>
    <dgm:cxn modelId="{B63354BB-F1E0-EC4B-8CFC-9E0B9E9EC0C1}" type="presOf" srcId="{ECD5F9D8-773B-1948-848C-74223A59410D}" destId="{91E14032-FE73-5F4A-AD34-58B8DD4EE4E5}" srcOrd="0" destOrd="0" presId="urn:microsoft.com/office/officeart/2005/8/layout/lProcess2"/>
    <dgm:cxn modelId="{8DAE98BC-889C-3140-AED9-D81237344074}" srcId="{7034FEAD-2F34-EB49-8E41-85408F620B79}" destId="{E69986F1-9C8B-A148-84DA-F164F940AB3F}" srcOrd="2" destOrd="0" parTransId="{A31FC864-B7A0-A941-BB06-A49FB3AC0D84}" sibTransId="{FFD96245-716D-EA4C-B39B-EF27289BFB69}"/>
    <dgm:cxn modelId="{83B0EEBC-3817-004E-A21B-FFDFEAAF8937}" type="presOf" srcId="{7034FEAD-2F34-EB49-8E41-85408F620B79}" destId="{8CACF228-97D0-4546-A33A-4B90B8AA6479}" srcOrd="0" destOrd="0" presId="urn:microsoft.com/office/officeart/2005/8/layout/lProcess2"/>
    <dgm:cxn modelId="{4791BAC0-8EEC-9E4B-9303-28AB41EC517B}" type="presOf" srcId="{C4332A62-19C0-C445-93B7-47434B59D34C}" destId="{2630D023-64F7-724E-AE47-0D3B04EC8AFA}" srcOrd="0" destOrd="0" presId="urn:microsoft.com/office/officeart/2005/8/layout/lProcess2"/>
    <dgm:cxn modelId="{C15000C4-6070-A348-8E3B-4190D013D357}" srcId="{7034FEAD-2F34-EB49-8E41-85408F620B79}" destId="{A5721656-8A28-564D-8E95-92C4A4163C0A}" srcOrd="1" destOrd="0" parTransId="{9CD8AA0F-6EBD-5C49-81F4-FB2FB9077594}" sibTransId="{793C7D6A-4344-3449-B543-3442A3EE5D16}"/>
    <dgm:cxn modelId="{884A39C4-47B9-9F49-8035-5ACB921BFB74}" type="presOf" srcId="{D28DB058-58E9-B745-8343-80B7E6FED089}" destId="{68BE997D-20DD-1D42-97A4-581C1EFF3075}" srcOrd="0" destOrd="0" presId="urn:microsoft.com/office/officeart/2005/8/layout/lProcess2"/>
    <dgm:cxn modelId="{D617C6C4-462C-DC46-9CE3-4F32DDDCA162}" type="presOf" srcId="{20904DFA-C329-1D48-B514-0A13DCDA6C14}" destId="{7F527A9C-210C-9247-A7EB-BFB68CA6261F}" srcOrd="0" destOrd="0" presId="urn:microsoft.com/office/officeart/2005/8/layout/lProcess2"/>
    <dgm:cxn modelId="{BDDF7FC9-9C54-D746-B601-F62CBC22645D}" type="presOf" srcId="{7034FEAD-2F34-EB49-8E41-85408F620B79}" destId="{65A4634C-2785-674E-851D-3388BEE81D85}" srcOrd="1" destOrd="0" presId="urn:microsoft.com/office/officeart/2005/8/layout/lProcess2"/>
    <dgm:cxn modelId="{03BD77CE-B415-3E46-9DC2-C9764A290CAD}" type="presOf" srcId="{BFB4E6F4-473B-974E-8BFA-69C19EB39D02}" destId="{EF5D4492-FD76-1147-A8FC-1D66A3455BD7}" srcOrd="0" destOrd="0" presId="urn:microsoft.com/office/officeart/2005/8/layout/lProcess2"/>
    <dgm:cxn modelId="{12913ADF-9FCC-CD46-B864-C4777C4FAD92}" srcId="{3E4515CF-A04B-8C4E-964A-DBBAE3E7D76B}" destId="{FF6F2933-A6F9-CC4D-8778-83AA6474DB0D}" srcOrd="2" destOrd="0" parTransId="{CA9AF5D9-67CF-5244-BC45-B408DFFC021C}" sibTransId="{195B190C-53CC-2E4C-B5C8-02FB29CCDEB8}"/>
    <dgm:cxn modelId="{566168F2-2B95-AF47-ABC7-0C9F406DC93E}" type="presOf" srcId="{A5721656-8A28-564D-8E95-92C4A4163C0A}" destId="{156B379B-3DF1-DC49-A5C0-B9040D596AFE}" srcOrd="0" destOrd="0" presId="urn:microsoft.com/office/officeart/2005/8/layout/lProcess2"/>
    <dgm:cxn modelId="{C7B002CC-4BD2-7745-8659-ECD213528B2C}" type="presParOf" srcId="{9F677C84-EB54-8543-85DD-758DA3A4DDF5}" destId="{5C2B6E66-C24B-4C48-A088-6A261A28FDF4}" srcOrd="0" destOrd="0" presId="urn:microsoft.com/office/officeart/2005/8/layout/lProcess2"/>
    <dgm:cxn modelId="{E139664A-3136-304E-BCB0-A5E9A1E9356D}" type="presParOf" srcId="{5C2B6E66-C24B-4C48-A088-6A261A28FDF4}" destId="{88508248-0E14-6949-9376-006D7E49C758}" srcOrd="0" destOrd="0" presId="urn:microsoft.com/office/officeart/2005/8/layout/lProcess2"/>
    <dgm:cxn modelId="{F6AF9936-D869-8044-B970-EC8AD45DA60A}" type="presParOf" srcId="{5C2B6E66-C24B-4C48-A088-6A261A28FDF4}" destId="{06F185C5-F168-924F-A002-DEFED3114D4C}" srcOrd="1" destOrd="0" presId="urn:microsoft.com/office/officeart/2005/8/layout/lProcess2"/>
    <dgm:cxn modelId="{F9EA287F-6E6C-744C-9FD4-A14F2F6C507C}" type="presParOf" srcId="{5C2B6E66-C24B-4C48-A088-6A261A28FDF4}" destId="{58ACA998-B91E-4D4A-B693-4F310701A6A1}" srcOrd="2" destOrd="0" presId="urn:microsoft.com/office/officeart/2005/8/layout/lProcess2"/>
    <dgm:cxn modelId="{D7C64CBF-B4C4-4645-823D-3153405EB27A}" type="presParOf" srcId="{58ACA998-B91E-4D4A-B693-4F310701A6A1}" destId="{888CAB91-44EA-7B4C-8B01-BED576BE6DAD}" srcOrd="0" destOrd="0" presId="urn:microsoft.com/office/officeart/2005/8/layout/lProcess2"/>
    <dgm:cxn modelId="{0406ED51-FC48-9F44-B11B-1EC03B34D6F1}" type="presParOf" srcId="{888CAB91-44EA-7B4C-8B01-BED576BE6DAD}" destId="{7F527A9C-210C-9247-A7EB-BFB68CA6261F}" srcOrd="0" destOrd="0" presId="urn:microsoft.com/office/officeart/2005/8/layout/lProcess2"/>
    <dgm:cxn modelId="{29174B5C-A27D-9B48-B84D-941C10A556FB}" type="presParOf" srcId="{888CAB91-44EA-7B4C-8B01-BED576BE6DAD}" destId="{35D9E733-DF07-1645-B72A-E8FC42AD7F1E}" srcOrd="1" destOrd="0" presId="urn:microsoft.com/office/officeart/2005/8/layout/lProcess2"/>
    <dgm:cxn modelId="{B7F11A33-A09F-5B48-AC00-C7498ED1EFF0}" type="presParOf" srcId="{888CAB91-44EA-7B4C-8B01-BED576BE6DAD}" destId="{2630D023-64F7-724E-AE47-0D3B04EC8AFA}" srcOrd="2" destOrd="0" presId="urn:microsoft.com/office/officeart/2005/8/layout/lProcess2"/>
    <dgm:cxn modelId="{5AC17489-2945-7D48-830E-E26F3787300C}" type="presParOf" srcId="{888CAB91-44EA-7B4C-8B01-BED576BE6DAD}" destId="{79DD06DE-4A4C-354F-99C0-DC59B5ABC273}" srcOrd="3" destOrd="0" presId="urn:microsoft.com/office/officeart/2005/8/layout/lProcess2"/>
    <dgm:cxn modelId="{EF7FA498-2774-DB46-8E6B-BD6C0EEA333E}" type="presParOf" srcId="{888CAB91-44EA-7B4C-8B01-BED576BE6DAD}" destId="{68BE997D-20DD-1D42-97A4-581C1EFF3075}" srcOrd="4" destOrd="0" presId="urn:microsoft.com/office/officeart/2005/8/layout/lProcess2"/>
    <dgm:cxn modelId="{A2D530FF-9664-D84F-94FF-476CADF7E2A9}" type="presParOf" srcId="{9F677C84-EB54-8543-85DD-758DA3A4DDF5}" destId="{BC1FDB06-8A59-7443-A3A7-B08E72AF1627}" srcOrd="1" destOrd="0" presId="urn:microsoft.com/office/officeart/2005/8/layout/lProcess2"/>
    <dgm:cxn modelId="{67AFF396-622D-0142-A5E0-88724D9E505D}" type="presParOf" srcId="{9F677C84-EB54-8543-85DD-758DA3A4DDF5}" destId="{E389B1C3-78CA-6E47-9259-19259DF95AAB}" srcOrd="2" destOrd="0" presId="urn:microsoft.com/office/officeart/2005/8/layout/lProcess2"/>
    <dgm:cxn modelId="{DE4B6DBE-3BB7-2645-92AC-F552003A5A61}" type="presParOf" srcId="{E389B1C3-78CA-6E47-9259-19259DF95AAB}" destId="{8CACF228-97D0-4546-A33A-4B90B8AA6479}" srcOrd="0" destOrd="0" presId="urn:microsoft.com/office/officeart/2005/8/layout/lProcess2"/>
    <dgm:cxn modelId="{06635F18-FF52-A840-ACF8-A777D554D795}" type="presParOf" srcId="{E389B1C3-78CA-6E47-9259-19259DF95AAB}" destId="{65A4634C-2785-674E-851D-3388BEE81D85}" srcOrd="1" destOrd="0" presId="urn:microsoft.com/office/officeart/2005/8/layout/lProcess2"/>
    <dgm:cxn modelId="{68390678-18C2-814B-8851-E0FA6559E69E}" type="presParOf" srcId="{E389B1C3-78CA-6E47-9259-19259DF95AAB}" destId="{DD58B2A3-F7C6-1842-9831-A92E6E11FE32}" srcOrd="2" destOrd="0" presId="urn:microsoft.com/office/officeart/2005/8/layout/lProcess2"/>
    <dgm:cxn modelId="{2F9C8653-EEE9-9741-8069-5AA51D475E9E}" type="presParOf" srcId="{DD58B2A3-F7C6-1842-9831-A92E6E11FE32}" destId="{4EF06826-3B33-8A46-B5F0-1F9A6AC15F6F}" srcOrd="0" destOrd="0" presId="urn:microsoft.com/office/officeart/2005/8/layout/lProcess2"/>
    <dgm:cxn modelId="{9F331FAC-0DEF-1847-97A7-2D6589F69051}" type="presParOf" srcId="{4EF06826-3B33-8A46-B5F0-1F9A6AC15F6F}" destId="{E6C9C897-E520-1A46-9D08-6D9204AF6D62}" srcOrd="0" destOrd="0" presId="urn:microsoft.com/office/officeart/2005/8/layout/lProcess2"/>
    <dgm:cxn modelId="{F74ABEC2-BDC2-4A41-8CE1-45594D8CF2C0}" type="presParOf" srcId="{4EF06826-3B33-8A46-B5F0-1F9A6AC15F6F}" destId="{FABFD16A-CBDA-9F4D-B108-60B7B7616AA8}" srcOrd="1" destOrd="0" presId="urn:microsoft.com/office/officeart/2005/8/layout/lProcess2"/>
    <dgm:cxn modelId="{87230F98-6642-F94C-B5DB-03AE0AF88CB2}" type="presParOf" srcId="{4EF06826-3B33-8A46-B5F0-1F9A6AC15F6F}" destId="{156B379B-3DF1-DC49-A5C0-B9040D596AFE}" srcOrd="2" destOrd="0" presId="urn:microsoft.com/office/officeart/2005/8/layout/lProcess2"/>
    <dgm:cxn modelId="{14272C3F-37BE-FC4D-AAEE-4844D16131EC}" type="presParOf" srcId="{4EF06826-3B33-8A46-B5F0-1F9A6AC15F6F}" destId="{0FE41F5C-8392-7A4E-A870-F78B77548D11}" srcOrd="3" destOrd="0" presId="urn:microsoft.com/office/officeart/2005/8/layout/lProcess2"/>
    <dgm:cxn modelId="{9120F1E2-C704-E948-9580-412F6CD18B41}" type="presParOf" srcId="{4EF06826-3B33-8A46-B5F0-1F9A6AC15F6F}" destId="{0A68D9DD-E32A-944B-9E6A-6B281C6EAD0A}" srcOrd="4" destOrd="0" presId="urn:microsoft.com/office/officeart/2005/8/layout/lProcess2"/>
    <dgm:cxn modelId="{9D28E8D8-2D04-354D-A94F-0F8A866B34DE}" type="presParOf" srcId="{9F677C84-EB54-8543-85DD-758DA3A4DDF5}" destId="{71A3091C-4FF3-484B-80C6-7321CD9CA609}" srcOrd="3" destOrd="0" presId="urn:microsoft.com/office/officeart/2005/8/layout/lProcess2"/>
    <dgm:cxn modelId="{8A211F51-4B5B-9F49-BF37-36CAA534D3A6}" type="presParOf" srcId="{9F677C84-EB54-8543-85DD-758DA3A4DDF5}" destId="{913E75DB-D1D5-A94C-9B4B-5F355093CDA3}" srcOrd="4" destOrd="0" presId="urn:microsoft.com/office/officeart/2005/8/layout/lProcess2"/>
    <dgm:cxn modelId="{0D426EC4-FC75-F349-93F8-57D3C0121552}" type="presParOf" srcId="{913E75DB-D1D5-A94C-9B4B-5F355093CDA3}" destId="{D855F3A1-F261-1C4D-8990-9F5AC8A4E294}" srcOrd="0" destOrd="0" presId="urn:microsoft.com/office/officeart/2005/8/layout/lProcess2"/>
    <dgm:cxn modelId="{9DF7BDDA-26AF-7B4C-8849-5E6105D41CAB}" type="presParOf" srcId="{913E75DB-D1D5-A94C-9B4B-5F355093CDA3}" destId="{47259C4F-4B8A-AD45-84E4-18B1D0DCB350}" srcOrd="1" destOrd="0" presId="urn:microsoft.com/office/officeart/2005/8/layout/lProcess2"/>
    <dgm:cxn modelId="{0110AC4E-5D71-E749-AA89-231A452EC9A7}" type="presParOf" srcId="{913E75DB-D1D5-A94C-9B4B-5F355093CDA3}" destId="{C4136448-28CF-E844-B8B9-FB4BF3557539}" srcOrd="2" destOrd="0" presId="urn:microsoft.com/office/officeart/2005/8/layout/lProcess2"/>
    <dgm:cxn modelId="{7A89624C-02A9-CA42-B3DF-98FD6C8C5B7E}" type="presParOf" srcId="{C4136448-28CF-E844-B8B9-FB4BF3557539}" destId="{715DF61F-2B45-C345-9E08-4171E35B712A}" srcOrd="0" destOrd="0" presId="urn:microsoft.com/office/officeart/2005/8/layout/lProcess2"/>
    <dgm:cxn modelId="{ACE771DD-96FC-F247-8DD3-0675F0173C6F}" type="presParOf" srcId="{715DF61F-2B45-C345-9E08-4171E35B712A}" destId="{EF5D4492-FD76-1147-A8FC-1D66A3455BD7}" srcOrd="0" destOrd="0" presId="urn:microsoft.com/office/officeart/2005/8/layout/lProcess2"/>
    <dgm:cxn modelId="{5AC9B379-A018-8744-870E-A0A233C63C3A}" type="presParOf" srcId="{715DF61F-2B45-C345-9E08-4171E35B712A}" destId="{B517BD89-DBF6-DE40-A2CD-2AB5C54FF418}" srcOrd="1" destOrd="0" presId="urn:microsoft.com/office/officeart/2005/8/layout/lProcess2"/>
    <dgm:cxn modelId="{E254B244-8419-6F42-BD4C-54C866F0C850}" type="presParOf" srcId="{715DF61F-2B45-C345-9E08-4171E35B712A}" destId="{91E14032-FE73-5F4A-AD34-58B8DD4EE4E5}" srcOrd="2" destOrd="0" presId="urn:microsoft.com/office/officeart/2005/8/layout/lProcess2"/>
    <dgm:cxn modelId="{46F888F2-8469-6642-9A4E-7322489D0938}" type="presParOf" srcId="{715DF61F-2B45-C345-9E08-4171E35B712A}" destId="{A60CBD4D-B67E-4647-A570-823B3C525914}" srcOrd="3" destOrd="0" presId="urn:microsoft.com/office/officeart/2005/8/layout/lProcess2"/>
    <dgm:cxn modelId="{EC489009-CC5F-6B4F-9A5F-16A707F85CFF}" type="presParOf" srcId="{715DF61F-2B45-C345-9E08-4171E35B712A}" destId="{58D71970-1DA7-3A4F-B712-BF1F4065DC63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E4515CF-A04B-8C4E-964A-DBBAE3E7D76B}" type="doc">
      <dgm:prSet loTypeId="urn:microsoft.com/office/officeart/2005/8/layout/lProcess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B7A77AB-8A23-A84F-9E0D-856D866F405F}">
      <dgm:prSet custT="1"/>
      <dgm:spPr/>
      <dgm:t>
        <a:bodyPr/>
        <a:lstStyle/>
        <a:p>
          <a:r>
            <a:rPr lang="en-GB" sz="2000" b="1" dirty="0"/>
            <a:t>Phase I</a:t>
          </a:r>
        </a:p>
      </dgm:t>
    </dgm:pt>
    <dgm:pt modelId="{A06DC779-8DE9-844D-A1AE-BF333B0A6808}" type="parTrans" cxnId="{3E2DF23F-1AAE-044A-A51A-CD2B1AF91388}">
      <dgm:prSet/>
      <dgm:spPr/>
      <dgm:t>
        <a:bodyPr/>
        <a:lstStyle/>
        <a:p>
          <a:endParaRPr lang="en-GB"/>
        </a:p>
      </dgm:t>
    </dgm:pt>
    <dgm:pt modelId="{7D293FB6-A87F-7E4C-A6C6-BA5087926AC9}" type="sibTrans" cxnId="{3E2DF23F-1AAE-044A-A51A-CD2B1AF91388}">
      <dgm:prSet/>
      <dgm:spPr/>
      <dgm:t>
        <a:bodyPr/>
        <a:lstStyle/>
        <a:p>
          <a:endParaRPr lang="en-GB"/>
        </a:p>
      </dgm:t>
    </dgm:pt>
    <dgm:pt modelId="{20904DFA-C329-1D48-B514-0A13DCDA6C14}">
      <dgm:prSet/>
      <dgm:spPr/>
      <dgm:t>
        <a:bodyPr/>
        <a:lstStyle/>
        <a:p>
          <a:r>
            <a:rPr lang="en-GB" dirty="0"/>
            <a:t>Patient Blood Management</a:t>
          </a:r>
        </a:p>
      </dgm:t>
    </dgm:pt>
    <dgm:pt modelId="{2BD61AF4-D827-B244-A1DE-0A0C16910A0A}" type="parTrans" cxnId="{B7286919-6CD2-2E42-AB5C-5D35935D7573}">
      <dgm:prSet/>
      <dgm:spPr/>
      <dgm:t>
        <a:bodyPr/>
        <a:lstStyle/>
        <a:p>
          <a:endParaRPr lang="en-GB"/>
        </a:p>
      </dgm:t>
    </dgm:pt>
    <dgm:pt modelId="{8A5A10D3-DDCB-7547-827D-34A46C45060A}" type="sibTrans" cxnId="{B7286919-6CD2-2E42-AB5C-5D35935D7573}">
      <dgm:prSet/>
      <dgm:spPr/>
      <dgm:t>
        <a:bodyPr/>
        <a:lstStyle/>
        <a:p>
          <a:endParaRPr lang="en-GB"/>
        </a:p>
      </dgm:t>
    </dgm:pt>
    <dgm:pt modelId="{C4332A62-19C0-C445-93B7-47434B59D34C}">
      <dgm:prSet/>
      <dgm:spPr/>
      <dgm:t>
        <a:bodyPr/>
        <a:lstStyle/>
        <a:p>
          <a:r>
            <a:rPr lang="en-GB" dirty="0"/>
            <a:t>Transfusion Reactions</a:t>
          </a:r>
        </a:p>
      </dgm:t>
    </dgm:pt>
    <dgm:pt modelId="{BA09493D-B700-1843-AF7E-4F7E6B2CEB4D}" type="parTrans" cxnId="{2CBE38A5-385D-4A42-821B-02489BFF3224}">
      <dgm:prSet/>
      <dgm:spPr/>
      <dgm:t>
        <a:bodyPr/>
        <a:lstStyle/>
        <a:p>
          <a:endParaRPr lang="en-GB"/>
        </a:p>
      </dgm:t>
    </dgm:pt>
    <dgm:pt modelId="{9EFF9F63-AEB8-7F4E-B92C-03F64F436781}" type="sibTrans" cxnId="{2CBE38A5-385D-4A42-821B-02489BFF3224}">
      <dgm:prSet/>
      <dgm:spPr/>
      <dgm:t>
        <a:bodyPr/>
        <a:lstStyle/>
        <a:p>
          <a:endParaRPr lang="en-GB"/>
        </a:p>
      </dgm:t>
    </dgm:pt>
    <dgm:pt modelId="{7034FEAD-2F34-EB49-8E41-85408F620B79}">
      <dgm:prSet custT="1"/>
      <dgm:spPr/>
      <dgm:t>
        <a:bodyPr/>
        <a:lstStyle/>
        <a:p>
          <a:r>
            <a:rPr lang="en-GB" sz="2000" b="1" dirty="0"/>
            <a:t>Phase II</a:t>
          </a:r>
        </a:p>
      </dgm:t>
    </dgm:pt>
    <dgm:pt modelId="{C9E66775-58CD-E741-8A42-3CA0590F4761}" type="parTrans" cxnId="{212B6384-7A95-9B4B-929E-678EA3C35FD9}">
      <dgm:prSet/>
      <dgm:spPr/>
      <dgm:t>
        <a:bodyPr/>
        <a:lstStyle/>
        <a:p>
          <a:endParaRPr lang="en-GB"/>
        </a:p>
      </dgm:t>
    </dgm:pt>
    <dgm:pt modelId="{150E7681-9A60-F641-88EF-61A171705004}" type="sibTrans" cxnId="{212B6384-7A95-9B4B-929E-678EA3C35FD9}">
      <dgm:prSet/>
      <dgm:spPr/>
      <dgm:t>
        <a:bodyPr/>
        <a:lstStyle/>
        <a:p>
          <a:endParaRPr lang="en-GB"/>
        </a:p>
      </dgm:t>
    </dgm:pt>
    <dgm:pt modelId="{FF6F2933-A6F9-CC4D-8778-83AA6474DB0D}">
      <dgm:prSet custT="1"/>
      <dgm:spPr/>
      <dgm:t>
        <a:bodyPr/>
        <a:lstStyle/>
        <a:p>
          <a:r>
            <a:rPr lang="en-GB" sz="2000" b="1" dirty="0"/>
            <a:t>Phase III</a:t>
          </a:r>
        </a:p>
      </dgm:t>
    </dgm:pt>
    <dgm:pt modelId="{CA9AF5D9-67CF-5244-BC45-B408DFFC021C}" type="parTrans" cxnId="{12913ADF-9FCC-CD46-B864-C4777C4FAD92}">
      <dgm:prSet/>
      <dgm:spPr/>
      <dgm:t>
        <a:bodyPr/>
        <a:lstStyle/>
        <a:p>
          <a:endParaRPr lang="en-GB"/>
        </a:p>
      </dgm:t>
    </dgm:pt>
    <dgm:pt modelId="{195B190C-53CC-2E4C-B5C8-02FB29CCDEB8}" type="sibTrans" cxnId="{12913ADF-9FCC-CD46-B864-C4777C4FAD92}">
      <dgm:prSet/>
      <dgm:spPr/>
      <dgm:t>
        <a:bodyPr/>
        <a:lstStyle/>
        <a:p>
          <a:endParaRPr lang="en-GB"/>
        </a:p>
      </dgm:t>
    </dgm:pt>
    <dgm:pt modelId="{D28DB058-58E9-B745-8343-80B7E6FED089}">
      <dgm:prSet/>
      <dgm:spPr/>
      <dgm:t>
        <a:bodyPr/>
        <a:lstStyle/>
        <a:p>
          <a:r>
            <a:rPr lang="en-GB" dirty="0"/>
            <a:t>Massive Haemorrhage</a:t>
          </a:r>
        </a:p>
      </dgm:t>
    </dgm:pt>
    <dgm:pt modelId="{D136E5D1-E0B4-2448-93A9-72CE0E005828}" type="parTrans" cxnId="{FFCCB85E-CFAF-C948-85EF-1424261FC8F0}">
      <dgm:prSet/>
      <dgm:spPr/>
      <dgm:t>
        <a:bodyPr/>
        <a:lstStyle/>
        <a:p>
          <a:endParaRPr lang="en-GB"/>
        </a:p>
      </dgm:t>
    </dgm:pt>
    <dgm:pt modelId="{5ED17825-1D6E-394C-BEC0-AEE2B42D5FA3}" type="sibTrans" cxnId="{FFCCB85E-CFAF-C948-85EF-1424261FC8F0}">
      <dgm:prSet/>
      <dgm:spPr/>
      <dgm:t>
        <a:bodyPr/>
        <a:lstStyle/>
        <a:p>
          <a:endParaRPr lang="en-GB"/>
        </a:p>
      </dgm:t>
    </dgm:pt>
    <dgm:pt modelId="{72AA9485-58F6-6F4E-9BAC-3C25A2417BE7}">
      <dgm:prSet/>
      <dgm:spPr/>
      <dgm:t>
        <a:bodyPr/>
        <a:lstStyle/>
        <a:p>
          <a:r>
            <a:rPr lang="en-GB" dirty="0"/>
            <a:t>Simulation Based Education</a:t>
          </a:r>
        </a:p>
      </dgm:t>
    </dgm:pt>
    <dgm:pt modelId="{DF029BF1-6FEC-4740-82A0-C3352695685A}" type="parTrans" cxnId="{F0F5D71A-A290-5C43-8F3C-2516CF02DDCC}">
      <dgm:prSet/>
      <dgm:spPr/>
      <dgm:t>
        <a:bodyPr/>
        <a:lstStyle/>
        <a:p>
          <a:endParaRPr lang="en-GB"/>
        </a:p>
      </dgm:t>
    </dgm:pt>
    <dgm:pt modelId="{874CA5B3-1214-9B47-B214-CDBA8A9448C8}" type="sibTrans" cxnId="{F0F5D71A-A290-5C43-8F3C-2516CF02DDCC}">
      <dgm:prSet/>
      <dgm:spPr/>
      <dgm:t>
        <a:bodyPr/>
        <a:lstStyle/>
        <a:p>
          <a:endParaRPr lang="en-GB"/>
        </a:p>
      </dgm:t>
    </dgm:pt>
    <dgm:pt modelId="{A5721656-8A28-564D-8E95-92C4A4163C0A}">
      <dgm:prSet/>
      <dgm:spPr/>
      <dgm:t>
        <a:bodyPr/>
        <a:lstStyle/>
        <a:p>
          <a:r>
            <a:rPr lang="en-GB" dirty="0"/>
            <a:t>Assessment of Learning Outcomes</a:t>
          </a:r>
        </a:p>
      </dgm:t>
    </dgm:pt>
    <dgm:pt modelId="{9CD8AA0F-6EBD-5C49-81F4-FB2FB9077594}" type="parTrans" cxnId="{C15000C4-6070-A348-8E3B-4190D013D357}">
      <dgm:prSet/>
      <dgm:spPr/>
      <dgm:t>
        <a:bodyPr/>
        <a:lstStyle/>
        <a:p>
          <a:endParaRPr lang="en-GB"/>
        </a:p>
      </dgm:t>
    </dgm:pt>
    <dgm:pt modelId="{793C7D6A-4344-3449-B543-3442A3EE5D16}" type="sibTrans" cxnId="{C15000C4-6070-A348-8E3B-4190D013D357}">
      <dgm:prSet/>
      <dgm:spPr/>
      <dgm:t>
        <a:bodyPr/>
        <a:lstStyle/>
        <a:p>
          <a:endParaRPr lang="en-GB"/>
        </a:p>
      </dgm:t>
    </dgm:pt>
    <dgm:pt modelId="{BFB4E6F4-473B-974E-8BFA-69C19EB39D02}">
      <dgm:prSet/>
      <dgm:spPr/>
      <dgm:t>
        <a:bodyPr/>
        <a:lstStyle/>
        <a:p>
          <a:r>
            <a:rPr lang="en-GB" dirty="0"/>
            <a:t>Transfusion Education Network</a:t>
          </a:r>
        </a:p>
      </dgm:t>
    </dgm:pt>
    <dgm:pt modelId="{F34F7B95-4E30-F54A-86A9-92D893FCA858}" type="parTrans" cxnId="{47000711-E937-1245-9CD8-AF5DBCF49A9D}">
      <dgm:prSet/>
      <dgm:spPr/>
      <dgm:t>
        <a:bodyPr/>
        <a:lstStyle/>
        <a:p>
          <a:endParaRPr lang="en-GB"/>
        </a:p>
      </dgm:t>
    </dgm:pt>
    <dgm:pt modelId="{1DFC0FA7-D219-1647-ADD7-D7EA52856B15}" type="sibTrans" cxnId="{47000711-E937-1245-9CD8-AF5DBCF49A9D}">
      <dgm:prSet/>
      <dgm:spPr/>
      <dgm:t>
        <a:bodyPr/>
        <a:lstStyle/>
        <a:p>
          <a:endParaRPr lang="en-GB"/>
        </a:p>
      </dgm:t>
    </dgm:pt>
    <dgm:pt modelId="{ECD5F9D8-773B-1948-848C-74223A59410D}">
      <dgm:prSet/>
      <dgm:spPr/>
      <dgm:t>
        <a:bodyPr/>
        <a:lstStyle/>
        <a:p>
          <a:r>
            <a:rPr lang="en-GB" dirty="0"/>
            <a:t>Assessment in the Workplace</a:t>
          </a:r>
        </a:p>
      </dgm:t>
    </dgm:pt>
    <dgm:pt modelId="{5686DF72-C2EC-2945-BFA2-FFB12F3EFA55}" type="parTrans" cxnId="{1547642A-DDAE-FA45-AFE7-922E987C99C0}">
      <dgm:prSet/>
      <dgm:spPr/>
      <dgm:t>
        <a:bodyPr/>
        <a:lstStyle/>
        <a:p>
          <a:endParaRPr lang="en-GB"/>
        </a:p>
      </dgm:t>
    </dgm:pt>
    <dgm:pt modelId="{AA57440A-36A0-C74F-BBFE-64A9EFAC035A}" type="sibTrans" cxnId="{1547642A-DDAE-FA45-AFE7-922E987C99C0}">
      <dgm:prSet/>
      <dgm:spPr/>
      <dgm:t>
        <a:bodyPr/>
        <a:lstStyle/>
        <a:p>
          <a:endParaRPr lang="en-GB"/>
        </a:p>
      </dgm:t>
    </dgm:pt>
    <dgm:pt modelId="{0BEBF328-0B9C-874C-AF47-50AF5559584D}">
      <dgm:prSet/>
      <dgm:spPr/>
      <dgm:t>
        <a:bodyPr/>
        <a:lstStyle/>
        <a:p>
          <a:r>
            <a:rPr lang="en-GB" dirty="0"/>
            <a:t>Enhanced Patient Safety</a:t>
          </a:r>
        </a:p>
      </dgm:t>
    </dgm:pt>
    <dgm:pt modelId="{4720F4E3-5F6D-D44E-B10E-BC6780517306}" type="parTrans" cxnId="{916996B0-2F61-B049-B40C-418F40E51842}">
      <dgm:prSet/>
      <dgm:spPr/>
      <dgm:t>
        <a:bodyPr/>
        <a:lstStyle/>
        <a:p>
          <a:endParaRPr lang="en-GB"/>
        </a:p>
      </dgm:t>
    </dgm:pt>
    <dgm:pt modelId="{D1C2C187-4BA5-964E-A01A-76BCBDCBE55E}" type="sibTrans" cxnId="{916996B0-2F61-B049-B40C-418F40E51842}">
      <dgm:prSet/>
      <dgm:spPr/>
      <dgm:t>
        <a:bodyPr/>
        <a:lstStyle/>
        <a:p>
          <a:endParaRPr lang="en-GB"/>
        </a:p>
      </dgm:t>
    </dgm:pt>
    <dgm:pt modelId="{E69986F1-9C8B-A148-84DA-F164F940AB3F}">
      <dgm:prSet/>
      <dgm:spPr/>
      <dgm:t>
        <a:bodyPr/>
        <a:lstStyle/>
        <a:p>
          <a:r>
            <a:rPr lang="en-GB" dirty="0"/>
            <a:t>Supporting Resources</a:t>
          </a:r>
        </a:p>
      </dgm:t>
    </dgm:pt>
    <dgm:pt modelId="{A31FC864-B7A0-A941-BB06-A49FB3AC0D84}" type="parTrans" cxnId="{8DAE98BC-889C-3140-AED9-D81237344074}">
      <dgm:prSet/>
      <dgm:spPr/>
      <dgm:t>
        <a:bodyPr/>
        <a:lstStyle/>
        <a:p>
          <a:endParaRPr lang="en-GB"/>
        </a:p>
      </dgm:t>
    </dgm:pt>
    <dgm:pt modelId="{FFD96245-716D-EA4C-B39B-EF27289BFB69}" type="sibTrans" cxnId="{8DAE98BC-889C-3140-AED9-D81237344074}">
      <dgm:prSet/>
      <dgm:spPr/>
      <dgm:t>
        <a:bodyPr/>
        <a:lstStyle/>
        <a:p>
          <a:endParaRPr lang="en-GB"/>
        </a:p>
      </dgm:t>
    </dgm:pt>
    <dgm:pt modelId="{9F677C84-EB54-8543-85DD-758DA3A4DDF5}" type="pres">
      <dgm:prSet presAssocID="{3E4515CF-A04B-8C4E-964A-DBBAE3E7D76B}" presName="theList" presStyleCnt="0">
        <dgm:presLayoutVars>
          <dgm:dir/>
          <dgm:animLvl val="lvl"/>
          <dgm:resizeHandles val="exact"/>
        </dgm:presLayoutVars>
      </dgm:prSet>
      <dgm:spPr/>
    </dgm:pt>
    <dgm:pt modelId="{5C2B6E66-C24B-4C48-A088-6A261A28FDF4}" type="pres">
      <dgm:prSet presAssocID="{CB7A77AB-8A23-A84F-9E0D-856D866F405F}" presName="compNode" presStyleCnt="0"/>
      <dgm:spPr/>
    </dgm:pt>
    <dgm:pt modelId="{88508248-0E14-6949-9376-006D7E49C758}" type="pres">
      <dgm:prSet presAssocID="{CB7A77AB-8A23-A84F-9E0D-856D866F405F}" presName="aNode" presStyleLbl="bgShp" presStyleIdx="0" presStyleCnt="3"/>
      <dgm:spPr/>
    </dgm:pt>
    <dgm:pt modelId="{06F185C5-F168-924F-A002-DEFED3114D4C}" type="pres">
      <dgm:prSet presAssocID="{CB7A77AB-8A23-A84F-9E0D-856D866F405F}" presName="textNode" presStyleLbl="bgShp" presStyleIdx="0" presStyleCnt="3"/>
      <dgm:spPr/>
    </dgm:pt>
    <dgm:pt modelId="{58ACA998-B91E-4D4A-B693-4F310701A6A1}" type="pres">
      <dgm:prSet presAssocID="{CB7A77AB-8A23-A84F-9E0D-856D866F405F}" presName="compChildNode" presStyleCnt="0"/>
      <dgm:spPr/>
    </dgm:pt>
    <dgm:pt modelId="{888CAB91-44EA-7B4C-8B01-BED576BE6DAD}" type="pres">
      <dgm:prSet presAssocID="{CB7A77AB-8A23-A84F-9E0D-856D866F405F}" presName="theInnerList" presStyleCnt="0"/>
      <dgm:spPr/>
    </dgm:pt>
    <dgm:pt modelId="{7F527A9C-210C-9247-A7EB-BFB68CA6261F}" type="pres">
      <dgm:prSet presAssocID="{20904DFA-C329-1D48-B514-0A13DCDA6C14}" presName="childNode" presStyleLbl="node1" presStyleIdx="0" presStyleCnt="9">
        <dgm:presLayoutVars>
          <dgm:bulletEnabled val="1"/>
        </dgm:presLayoutVars>
      </dgm:prSet>
      <dgm:spPr/>
    </dgm:pt>
    <dgm:pt modelId="{35D9E733-DF07-1645-B72A-E8FC42AD7F1E}" type="pres">
      <dgm:prSet presAssocID="{20904DFA-C329-1D48-B514-0A13DCDA6C14}" presName="aSpace2" presStyleCnt="0"/>
      <dgm:spPr/>
    </dgm:pt>
    <dgm:pt modelId="{2630D023-64F7-724E-AE47-0D3B04EC8AFA}" type="pres">
      <dgm:prSet presAssocID="{C4332A62-19C0-C445-93B7-47434B59D34C}" presName="childNode" presStyleLbl="node1" presStyleIdx="1" presStyleCnt="9">
        <dgm:presLayoutVars>
          <dgm:bulletEnabled val="1"/>
        </dgm:presLayoutVars>
      </dgm:prSet>
      <dgm:spPr/>
    </dgm:pt>
    <dgm:pt modelId="{79DD06DE-4A4C-354F-99C0-DC59B5ABC273}" type="pres">
      <dgm:prSet presAssocID="{C4332A62-19C0-C445-93B7-47434B59D34C}" presName="aSpace2" presStyleCnt="0"/>
      <dgm:spPr/>
    </dgm:pt>
    <dgm:pt modelId="{68BE997D-20DD-1D42-97A4-581C1EFF3075}" type="pres">
      <dgm:prSet presAssocID="{D28DB058-58E9-B745-8343-80B7E6FED089}" presName="childNode" presStyleLbl="node1" presStyleIdx="2" presStyleCnt="9">
        <dgm:presLayoutVars>
          <dgm:bulletEnabled val="1"/>
        </dgm:presLayoutVars>
      </dgm:prSet>
      <dgm:spPr/>
    </dgm:pt>
    <dgm:pt modelId="{BC1FDB06-8A59-7443-A3A7-B08E72AF1627}" type="pres">
      <dgm:prSet presAssocID="{CB7A77AB-8A23-A84F-9E0D-856D866F405F}" presName="aSpace" presStyleCnt="0"/>
      <dgm:spPr/>
    </dgm:pt>
    <dgm:pt modelId="{E389B1C3-78CA-6E47-9259-19259DF95AAB}" type="pres">
      <dgm:prSet presAssocID="{7034FEAD-2F34-EB49-8E41-85408F620B79}" presName="compNode" presStyleCnt="0"/>
      <dgm:spPr/>
    </dgm:pt>
    <dgm:pt modelId="{8CACF228-97D0-4546-A33A-4B90B8AA6479}" type="pres">
      <dgm:prSet presAssocID="{7034FEAD-2F34-EB49-8E41-85408F620B79}" presName="aNode" presStyleLbl="bgShp" presStyleIdx="1" presStyleCnt="3"/>
      <dgm:spPr/>
    </dgm:pt>
    <dgm:pt modelId="{65A4634C-2785-674E-851D-3388BEE81D85}" type="pres">
      <dgm:prSet presAssocID="{7034FEAD-2F34-EB49-8E41-85408F620B79}" presName="textNode" presStyleLbl="bgShp" presStyleIdx="1" presStyleCnt="3"/>
      <dgm:spPr/>
    </dgm:pt>
    <dgm:pt modelId="{DD58B2A3-F7C6-1842-9831-A92E6E11FE32}" type="pres">
      <dgm:prSet presAssocID="{7034FEAD-2F34-EB49-8E41-85408F620B79}" presName="compChildNode" presStyleCnt="0"/>
      <dgm:spPr/>
    </dgm:pt>
    <dgm:pt modelId="{4EF06826-3B33-8A46-B5F0-1F9A6AC15F6F}" type="pres">
      <dgm:prSet presAssocID="{7034FEAD-2F34-EB49-8E41-85408F620B79}" presName="theInnerList" presStyleCnt="0"/>
      <dgm:spPr/>
    </dgm:pt>
    <dgm:pt modelId="{E6C9C897-E520-1A46-9D08-6D9204AF6D62}" type="pres">
      <dgm:prSet presAssocID="{72AA9485-58F6-6F4E-9BAC-3C25A2417BE7}" presName="childNode" presStyleLbl="node1" presStyleIdx="3" presStyleCnt="9">
        <dgm:presLayoutVars>
          <dgm:bulletEnabled val="1"/>
        </dgm:presLayoutVars>
      </dgm:prSet>
      <dgm:spPr/>
    </dgm:pt>
    <dgm:pt modelId="{FABFD16A-CBDA-9F4D-B108-60B7B7616AA8}" type="pres">
      <dgm:prSet presAssocID="{72AA9485-58F6-6F4E-9BAC-3C25A2417BE7}" presName="aSpace2" presStyleCnt="0"/>
      <dgm:spPr/>
    </dgm:pt>
    <dgm:pt modelId="{156B379B-3DF1-DC49-A5C0-B9040D596AFE}" type="pres">
      <dgm:prSet presAssocID="{A5721656-8A28-564D-8E95-92C4A4163C0A}" presName="childNode" presStyleLbl="node1" presStyleIdx="4" presStyleCnt="9">
        <dgm:presLayoutVars>
          <dgm:bulletEnabled val="1"/>
        </dgm:presLayoutVars>
      </dgm:prSet>
      <dgm:spPr/>
    </dgm:pt>
    <dgm:pt modelId="{0FE41F5C-8392-7A4E-A870-F78B77548D11}" type="pres">
      <dgm:prSet presAssocID="{A5721656-8A28-564D-8E95-92C4A4163C0A}" presName="aSpace2" presStyleCnt="0"/>
      <dgm:spPr/>
    </dgm:pt>
    <dgm:pt modelId="{0A68D9DD-E32A-944B-9E6A-6B281C6EAD0A}" type="pres">
      <dgm:prSet presAssocID="{E69986F1-9C8B-A148-84DA-F164F940AB3F}" presName="childNode" presStyleLbl="node1" presStyleIdx="5" presStyleCnt="9">
        <dgm:presLayoutVars>
          <dgm:bulletEnabled val="1"/>
        </dgm:presLayoutVars>
      </dgm:prSet>
      <dgm:spPr/>
    </dgm:pt>
    <dgm:pt modelId="{71A3091C-4FF3-484B-80C6-7321CD9CA609}" type="pres">
      <dgm:prSet presAssocID="{7034FEAD-2F34-EB49-8E41-85408F620B79}" presName="aSpace" presStyleCnt="0"/>
      <dgm:spPr/>
    </dgm:pt>
    <dgm:pt modelId="{913E75DB-D1D5-A94C-9B4B-5F355093CDA3}" type="pres">
      <dgm:prSet presAssocID="{FF6F2933-A6F9-CC4D-8778-83AA6474DB0D}" presName="compNode" presStyleCnt="0"/>
      <dgm:spPr/>
    </dgm:pt>
    <dgm:pt modelId="{D855F3A1-F261-1C4D-8990-9F5AC8A4E294}" type="pres">
      <dgm:prSet presAssocID="{FF6F2933-A6F9-CC4D-8778-83AA6474DB0D}" presName="aNode" presStyleLbl="bgShp" presStyleIdx="2" presStyleCnt="3"/>
      <dgm:spPr/>
    </dgm:pt>
    <dgm:pt modelId="{47259C4F-4B8A-AD45-84E4-18B1D0DCB350}" type="pres">
      <dgm:prSet presAssocID="{FF6F2933-A6F9-CC4D-8778-83AA6474DB0D}" presName="textNode" presStyleLbl="bgShp" presStyleIdx="2" presStyleCnt="3"/>
      <dgm:spPr/>
    </dgm:pt>
    <dgm:pt modelId="{C4136448-28CF-E844-B8B9-FB4BF3557539}" type="pres">
      <dgm:prSet presAssocID="{FF6F2933-A6F9-CC4D-8778-83AA6474DB0D}" presName="compChildNode" presStyleCnt="0"/>
      <dgm:spPr/>
    </dgm:pt>
    <dgm:pt modelId="{715DF61F-2B45-C345-9E08-4171E35B712A}" type="pres">
      <dgm:prSet presAssocID="{FF6F2933-A6F9-CC4D-8778-83AA6474DB0D}" presName="theInnerList" presStyleCnt="0"/>
      <dgm:spPr/>
    </dgm:pt>
    <dgm:pt modelId="{EF5D4492-FD76-1147-A8FC-1D66A3455BD7}" type="pres">
      <dgm:prSet presAssocID="{BFB4E6F4-473B-974E-8BFA-69C19EB39D02}" presName="childNode" presStyleLbl="node1" presStyleIdx="6" presStyleCnt="9">
        <dgm:presLayoutVars>
          <dgm:bulletEnabled val="1"/>
        </dgm:presLayoutVars>
      </dgm:prSet>
      <dgm:spPr/>
    </dgm:pt>
    <dgm:pt modelId="{B517BD89-DBF6-DE40-A2CD-2AB5C54FF418}" type="pres">
      <dgm:prSet presAssocID="{BFB4E6F4-473B-974E-8BFA-69C19EB39D02}" presName="aSpace2" presStyleCnt="0"/>
      <dgm:spPr/>
    </dgm:pt>
    <dgm:pt modelId="{91E14032-FE73-5F4A-AD34-58B8DD4EE4E5}" type="pres">
      <dgm:prSet presAssocID="{ECD5F9D8-773B-1948-848C-74223A59410D}" presName="childNode" presStyleLbl="node1" presStyleIdx="7" presStyleCnt="9">
        <dgm:presLayoutVars>
          <dgm:bulletEnabled val="1"/>
        </dgm:presLayoutVars>
      </dgm:prSet>
      <dgm:spPr/>
    </dgm:pt>
    <dgm:pt modelId="{A60CBD4D-B67E-4647-A570-823B3C525914}" type="pres">
      <dgm:prSet presAssocID="{ECD5F9D8-773B-1948-848C-74223A59410D}" presName="aSpace2" presStyleCnt="0"/>
      <dgm:spPr/>
    </dgm:pt>
    <dgm:pt modelId="{58D71970-1DA7-3A4F-B712-BF1F4065DC63}" type="pres">
      <dgm:prSet presAssocID="{0BEBF328-0B9C-874C-AF47-50AF5559584D}" presName="childNode" presStyleLbl="node1" presStyleIdx="8" presStyleCnt="9">
        <dgm:presLayoutVars>
          <dgm:bulletEnabled val="1"/>
        </dgm:presLayoutVars>
      </dgm:prSet>
      <dgm:spPr/>
    </dgm:pt>
  </dgm:ptLst>
  <dgm:cxnLst>
    <dgm:cxn modelId="{5DDDAC02-3584-C948-93EC-9F2586C04725}" type="presOf" srcId="{FF6F2933-A6F9-CC4D-8778-83AA6474DB0D}" destId="{D855F3A1-F261-1C4D-8990-9F5AC8A4E294}" srcOrd="0" destOrd="0" presId="urn:microsoft.com/office/officeart/2005/8/layout/lProcess2"/>
    <dgm:cxn modelId="{47000711-E937-1245-9CD8-AF5DBCF49A9D}" srcId="{FF6F2933-A6F9-CC4D-8778-83AA6474DB0D}" destId="{BFB4E6F4-473B-974E-8BFA-69C19EB39D02}" srcOrd="0" destOrd="0" parTransId="{F34F7B95-4E30-F54A-86A9-92D893FCA858}" sibTransId="{1DFC0FA7-D219-1647-ADD7-D7EA52856B15}"/>
    <dgm:cxn modelId="{B7286919-6CD2-2E42-AB5C-5D35935D7573}" srcId="{CB7A77AB-8A23-A84F-9E0D-856D866F405F}" destId="{20904DFA-C329-1D48-B514-0A13DCDA6C14}" srcOrd="0" destOrd="0" parTransId="{2BD61AF4-D827-B244-A1DE-0A0C16910A0A}" sibTransId="{8A5A10D3-DDCB-7547-827D-34A46C45060A}"/>
    <dgm:cxn modelId="{F0F5D71A-A290-5C43-8F3C-2516CF02DDCC}" srcId="{7034FEAD-2F34-EB49-8E41-85408F620B79}" destId="{72AA9485-58F6-6F4E-9BAC-3C25A2417BE7}" srcOrd="0" destOrd="0" parTransId="{DF029BF1-6FEC-4740-82A0-C3352695685A}" sibTransId="{874CA5B3-1214-9B47-B214-CDBA8A9448C8}"/>
    <dgm:cxn modelId="{1547642A-DDAE-FA45-AFE7-922E987C99C0}" srcId="{FF6F2933-A6F9-CC4D-8778-83AA6474DB0D}" destId="{ECD5F9D8-773B-1948-848C-74223A59410D}" srcOrd="1" destOrd="0" parTransId="{5686DF72-C2EC-2945-BFA2-FFB12F3EFA55}" sibTransId="{AA57440A-36A0-C74F-BBFE-64A9EFAC035A}"/>
    <dgm:cxn modelId="{A8A12E30-B711-3947-833F-F147F599B695}" type="presOf" srcId="{0BEBF328-0B9C-874C-AF47-50AF5559584D}" destId="{58D71970-1DA7-3A4F-B712-BF1F4065DC63}" srcOrd="0" destOrd="0" presId="urn:microsoft.com/office/officeart/2005/8/layout/lProcess2"/>
    <dgm:cxn modelId="{D46AE837-24AB-1645-BE22-02E8E288DF7B}" type="presOf" srcId="{FF6F2933-A6F9-CC4D-8778-83AA6474DB0D}" destId="{47259C4F-4B8A-AD45-84E4-18B1D0DCB350}" srcOrd="1" destOrd="0" presId="urn:microsoft.com/office/officeart/2005/8/layout/lProcess2"/>
    <dgm:cxn modelId="{3E2DF23F-1AAE-044A-A51A-CD2B1AF91388}" srcId="{3E4515CF-A04B-8C4E-964A-DBBAE3E7D76B}" destId="{CB7A77AB-8A23-A84F-9E0D-856D866F405F}" srcOrd="0" destOrd="0" parTransId="{A06DC779-8DE9-844D-A1AE-BF333B0A6808}" sibTransId="{7D293FB6-A87F-7E4C-A6C6-BA5087926AC9}"/>
    <dgm:cxn modelId="{FFCCB85E-CFAF-C948-85EF-1424261FC8F0}" srcId="{CB7A77AB-8A23-A84F-9E0D-856D866F405F}" destId="{D28DB058-58E9-B745-8343-80B7E6FED089}" srcOrd="2" destOrd="0" parTransId="{D136E5D1-E0B4-2448-93A9-72CE0E005828}" sibTransId="{5ED17825-1D6E-394C-BEC0-AEE2B42D5FA3}"/>
    <dgm:cxn modelId="{BDC58869-01F9-0F4C-9BC8-84D22F134CD0}" type="presOf" srcId="{E69986F1-9C8B-A148-84DA-F164F940AB3F}" destId="{0A68D9DD-E32A-944B-9E6A-6B281C6EAD0A}" srcOrd="0" destOrd="0" presId="urn:microsoft.com/office/officeart/2005/8/layout/lProcess2"/>
    <dgm:cxn modelId="{1B409580-E3E6-9146-A5BE-4E7AFBB91EF4}" type="presOf" srcId="{CB7A77AB-8A23-A84F-9E0D-856D866F405F}" destId="{06F185C5-F168-924F-A002-DEFED3114D4C}" srcOrd="1" destOrd="0" presId="urn:microsoft.com/office/officeart/2005/8/layout/lProcess2"/>
    <dgm:cxn modelId="{212B6384-7A95-9B4B-929E-678EA3C35FD9}" srcId="{3E4515CF-A04B-8C4E-964A-DBBAE3E7D76B}" destId="{7034FEAD-2F34-EB49-8E41-85408F620B79}" srcOrd="1" destOrd="0" parTransId="{C9E66775-58CD-E741-8A42-3CA0590F4761}" sibTransId="{150E7681-9A60-F641-88EF-61A171705004}"/>
    <dgm:cxn modelId="{99620886-C366-1D43-9BE2-236C2003ADC7}" type="presOf" srcId="{3E4515CF-A04B-8C4E-964A-DBBAE3E7D76B}" destId="{9F677C84-EB54-8543-85DD-758DA3A4DDF5}" srcOrd="0" destOrd="0" presId="urn:microsoft.com/office/officeart/2005/8/layout/lProcess2"/>
    <dgm:cxn modelId="{2CBE38A5-385D-4A42-821B-02489BFF3224}" srcId="{CB7A77AB-8A23-A84F-9E0D-856D866F405F}" destId="{C4332A62-19C0-C445-93B7-47434B59D34C}" srcOrd="1" destOrd="0" parTransId="{BA09493D-B700-1843-AF7E-4F7E6B2CEB4D}" sibTransId="{9EFF9F63-AEB8-7F4E-B92C-03F64F436781}"/>
    <dgm:cxn modelId="{4557EBA5-7790-504B-BBDA-D83F4C9B6B3C}" type="presOf" srcId="{CB7A77AB-8A23-A84F-9E0D-856D866F405F}" destId="{88508248-0E14-6949-9376-006D7E49C758}" srcOrd="0" destOrd="0" presId="urn:microsoft.com/office/officeart/2005/8/layout/lProcess2"/>
    <dgm:cxn modelId="{916996B0-2F61-B049-B40C-418F40E51842}" srcId="{FF6F2933-A6F9-CC4D-8778-83AA6474DB0D}" destId="{0BEBF328-0B9C-874C-AF47-50AF5559584D}" srcOrd="2" destOrd="0" parTransId="{4720F4E3-5F6D-D44E-B10E-BC6780517306}" sibTransId="{D1C2C187-4BA5-964E-A01A-76BCBDCBE55E}"/>
    <dgm:cxn modelId="{8E8411B1-4A8E-A04D-91E9-4C14A5A8CD5A}" type="presOf" srcId="{72AA9485-58F6-6F4E-9BAC-3C25A2417BE7}" destId="{E6C9C897-E520-1A46-9D08-6D9204AF6D62}" srcOrd="0" destOrd="0" presId="urn:microsoft.com/office/officeart/2005/8/layout/lProcess2"/>
    <dgm:cxn modelId="{B63354BB-F1E0-EC4B-8CFC-9E0B9E9EC0C1}" type="presOf" srcId="{ECD5F9D8-773B-1948-848C-74223A59410D}" destId="{91E14032-FE73-5F4A-AD34-58B8DD4EE4E5}" srcOrd="0" destOrd="0" presId="urn:microsoft.com/office/officeart/2005/8/layout/lProcess2"/>
    <dgm:cxn modelId="{8DAE98BC-889C-3140-AED9-D81237344074}" srcId="{7034FEAD-2F34-EB49-8E41-85408F620B79}" destId="{E69986F1-9C8B-A148-84DA-F164F940AB3F}" srcOrd="2" destOrd="0" parTransId="{A31FC864-B7A0-A941-BB06-A49FB3AC0D84}" sibTransId="{FFD96245-716D-EA4C-B39B-EF27289BFB69}"/>
    <dgm:cxn modelId="{83B0EEBC-3817-004E-A21B-FFDFEAAF8937}" type="presOf" srcId="{7034FEAD-2F34-EB49-8E41-85408F620B79}" destId="{8CACF228-97D0-4546-A33A-4B90B8AA6479}" srcOrd="0" destOrd="0" presId="urn:microsoft.com/office/officeart/2005/8/layout/lProcess2"/>
    <dgm:cxn modelId="{4791BAC0-8EEC-9E4B-9303-28AB41EC517B}" type="presOf" srcId="{C4332A62-19C0-C445-93B7-47434B59D34C}" destId="{2630D023-64F7-724E-AE47-0D3B04EC8AFA}" srcOrd="0" destOrd="0" presId="urn:microsoft.com/office/officeart/2005/8/layout/lProcess2"/>
    <dgm:cxn modelId="{C15000C4-6070-A348-8E3B-4190D013D357}" srcId="{7034FEAD-2F34-EB49-8E41-85408F620B79}" destId="{A5721656-8A28-564D-8E95-92C4A4163C0A}" srcOrd="1" destOrd="0" parTransId="{9CD8AA0F-6EBD-5C49-81F4-FB2FB9077594}" sibTransId="{793C7D6A-4344-3449-B543-3442A3EE5D16}"/>
    <dgm:cxn modelId="{884A39C4-47B9-9F49-8035-5ACB921BFB74}" type="presOf" srcId="{D28DB058-58E9-B745-8343-80B7E6FED089}" destId="{68BE997D-20DD-1D42-97A4-581C1EFF3075}" srcOrd="0" destOrd="0" presId="urn:microsoft.com/office/officeart/2005/8/layout/lProcess2"/>
    <dgm:cxn modelId="{D617C6C4-462C-DC46-9CE3-4F32DDDCA162}" type="presOf" srcId="{20904DFA-C329-1D48-B514-0A13DCDA6C14}" destId="{7F527A9C-210C-9247-A7EB-BFB68CA6261F}" srcOrd="0" destOrd="0" presId="urn:microsoft.com/office/officeart/2005/8/layout/lProcess2"/>
    <dgm:cxn modelId="{BDDF7FC9-9C54-D746-B601-F62CBC22645D}" type="presOf" srcId="{7034FEAD-2F34-EB49-8E41-85408F620B79}" destId="{65A4634C-2785-674E-851D-3388BEE81D85}" srcOrd="1" destOrd="0" presId="urn:microsoft.com/office/officeart/2005/8/layout/lProcess2"/>
    <dgm:cxn modelId="{03BD77CE-B415-3E46-9DC2-C9764A290CAD}" type="presOf" srcId="{BFB4E6F4-473B-974E-8BFA-69C19EB39D02}" destId="{EF5D4492-FD76-1147-A8FC-1D66A3455BD7}" srcOrd="0" destOrd="0" presId="urn:microsoft.com/office/officeart/2005/8/layout/lProcess2"/>
    <dgm:cxn modelId="{12913ADF-9FCC-CD46-B864-C4777C4FAD92}" srcId="{3E4515CF-A04B-8C4E-964A-DBBAE3E7D76B}" destId="{FF6F2933-A6F9-CC4D-8778-83AA6474DB0D}" srcOrd="2" destOrd="0" parTransId="{CA9AF5D9-67CF-5244-BC45-B408DFFC021C}" sibTransId="{195B190C-53CC-2E4C-B5C8-02FB29CCDEB8}"/>
    <dgm:cxn modelId="{566168F2-2B95-AF47-ABC7-0C9F406DC93E}" type="presOf" srcId="{A5721656-8A28-564D-8E95-92C4A4163C0A}" destId="{156B379B-3DF1-DC49-A5C0-B9040D596AFE}" srcOrd="0" destOrd="0" presId="urn:microsoft.com/office/officeart/2005/8/layout/lProcess2"/>
    <dgm:cxn modelId="{C7B002CC-4BD2-7745-8659-ECD213528B2C}" type="presParOf" srcId="{9F677C84-EB54-8543-85DD-758DA3A4DDF5}" destId="{5C2B6E66-C24B-4C48-A088-6A261A28FDF4}" srcOrd="0" destOrd="0" presId="urn:microsoft.com/office/officeart/2005/8/layout/lProcess2"/>
    <dgm:cxn modelId="{E139664A-3136-304E-BCB0-A5E9A1E9356D}" type="presParOf" srcId="{5C2B6E66-C24B-4C48-A088-6A261A28FDF4}" destId="{88508248-0E14-6949-9376-006D7E49C758}" srcOrd="0" destOrd="0" presId="urn:microsoft.com/office/officeart/2005/8/layout/lProcess2"/>
    <dgm:cxn modelId="{F6AF9936-D869-8044-B970-EC8AD45DA60A}" type="presParOf" srcId="{5C2B6E66-C24B-4C48-A088-6A261A28FDF4}" destId="{06F185C5-F168-924F-A002-DEFED3114D4C}" srcOrd="1" destOrd="0" presId="urn:microsoft.com/office/officeart/2005/8/layout/lProcess2"/>
    <dgm:cxn modelId="{F9EA287F-6E6C-744C-9FD4-A14F2F6C507C}" type="presParOf" srcId="{5C2B6E66-C24B-4C48-A088-6A261A28FDF4}" destId="{58ACA998-B91E-4D4A-B693-4F310701A6A1}" srcOrd="2" destOrd="0" presId="urn:microsoft.com/office/officeart/2005/8/layout/lProcess2"/>
    <dgm:cxn modelId="{D7C64CBF-B4C4-4645-823D-3153405EB27A}" type="presParOf" srcId="{58ACA998-B91E-4D4A-B693-4F310701A6A1}" destId="{888CAB91-44EA-7B4C-8B01-BED576BE6DAD}" srcOrd="0" destOrd="0" presId="urn:microsoft.com/office/officeart/2005/8/layout/lProcess2"/>
    <dgm:cxn modelId="{0406ED51-FC48-9F44-B11B-1EC03B34D6F1}" type="presParOf" srcId="{888CAB91-44EA-7B4C-8B01-BED576BE6DAD}" destId="{7F527A9C-210C-9247-A7EB-BFB68CA6261F}" srcOrd="0" destOrd="0" presId="urn:microsoft.com/office/officeart/2005/8/layout/lProcess2"/>
    <dgm:cxn modelId="{29174B5C-A27D-9B48-B84D-941C10A556FB}" type="presParOf" srcId="{888CAB91-44EA-7B4C-8B01-BED576BE6DAD}" destId="{35D9E733-DF07-1645-B72A-E8FC42AD7F1E}" srcOrd="1" destOrd="0" presId="urn:microsoft.com/office/officeart/2005/8/layout/lProcess2"/>
    <dgm:cxn modelId="{B7F11A33-A09F-5B48-AC00-C7498ED1EFF0}" type="presParOf" srcId="{888CAB91-44EA-7B4C-8B01-BED576BE6DAD}" destId="{2630D023-64F7-724E-AE47-0D3B04EC8AFA}" srcOrd="2" destOrd="0" presId="urn:microsoft.com/office/officeart/2005/8/layout/lProcess2"/>
    <dgm:cxn modelId="{5AC17489-2945-7D48-830E-E26F3787300C}" type="presParOf" srcId="{888CAB91-44EA-7B4C-8B01-BED576BE6DAD}" destId="{79DD06DE-4A4C-354F-99C0-DC59B5ABC273}" srcOrd="3" destOrd="0" presId="urn:microsoft.com/office/officeart/2005/8/layout/lProcess2"/>
    <dgm:cxn modelId="{EF7FA498-2774-DB46-8E6B-BD6C0EEA333E}" type="presParOf" srcId="{888CAB91-44EA-7B4C-8B01-BED576BE6DAD}" destId="{68BE997D-20DD-1D42-97A4-581C1EFF3075}" srcOrd="4" destOrd="0" presId="urn:microsoft.com/office/officeart/2005/8/layout/lProcess2"/>
    <dgm:cxn modelId="{A2D530FF-9664-D84F-94FF-476CADF7E2A9}" type="presParOf" srcId="{9F677C84-EB54-8543-85DD-758DA3A4DDF5}" destId="{BC1FDB06-8A59-7443-A3A7-B08E72AF1627}" srcOrd="1" destOrd="0" presId="urn:microsoft.com/office/officeart/2005/8/layout/lProcess2"/>
    <dgm:cxn modelId="{67AFF396-622D-0142-A5E0-88724D9E505D}" type="presParOf" srcId="{9F677C84-EB54-8543-85DD-758DA3A4DDF5}" destId="{E389B1C3-78CA-6E47-9259-19259DF95AAB}" srcOrd="2" destOrd="0" presId="urn:microsoft.com/office/officeart/2005/8/layout/lProcess2"/>
    <dgm:cxn modelId="{DE4B6DBE-3BB7-2645-92AC-F552003A5A61}" type="presParOf" srcId="{E389B1C3-78CA-6E47-9259-19259DF95AAB}" destId="{8CACF228-97D0-4546-A33A-4B90B8AA6479}" srcOrd="0" destOrd="0" presId="urn:microsoft.com/office/officeart/2005/8/layout/lProcess2"/>
    <dgm:cxn modelId="{06635F18-FF52-A840-ACF8-A777D554D795}" type="presParOf" srcId="{E389B1C3-78CA-6E47-9259-19259DF95AAB}" destId="{65A4634C-2785-674E-851D-3388BEE81D85}" srcOrd="1" destOrd="0" presId="urn:microsoft.com/office/officeart/2005/8/layout/lProcess2"/>
    <dgm:cxn modelId="{68390678-18C2-814B-8851-E0FA6559E69E}" type="presParOf" srcId="{E389B1C3-78CA-6E47-9259-19259DF95AAB}" destId="{DD58B2A3-F7C6-1842-9831-A92E6E11FE32}" srcOrd="2" destOrd="0" presId="urn:microsoft.com/office/officeart/2005/8/layout/lProcess2"/>
    <dgm:cxn modelId="{2F9C8653-EEE9-9741-8069-5AA51D475E9E}" type="presParOf" srcId="{DD58B2A3-F7C6-1842-9831-A92E6E11FE32}" destId="{4EF06826-3B33-8A46-B5F0-1F9A6AC15F6F}" srcOrd="0" destOrd="0" presId="urn:microsoft.com/office/officeart/2005/8/layout/lProcess2"/>
    <dgm:cxn modelId="{9F331FAC-0DEF-1847-97A7-2D6589F69051}" type="presParOf" srcId="{4EF06826-3B33-8A46-B5F0-1F9A6AC15F6F}" destId="{E6C9C897-E520-1A46-9D08-6D9204AF6D62}" srcOrd="0" destOrd="0" presId="urn:microsoft.com/office/officeart/2005/8/layout/lProcess2"/>
    <dgm:cxn modelId="{F74ABEC2-BDC2-4A41-8CE1-45594D8CF2C0}" type="presParOf" srcId="{4EF06826-3B33-8A46-B5F0-1F9A6AC15F6F}" destId="{FABFD16A-CBDA-9F4D-B108-60B7B7616AA8}" srcOrd="1" destOrd="0" presId="urn:microsoft.com/office/officeart/2005/8/layout/lProcess2"/>
    <dgm:cxn modelId="{87230F98-6642-F94C-B5DB-03AE0AF88CB2}" type="presParOf" srcId="{4EF06826-3B33-8A46-B5F0-1F9A6AC15F6F}" destId="{156B379B-3DF1-DC49-A5C0-B9040D596AFE}" srcOrd="2" destOrd="0" presId="urn:microsoft.com/office/officeart/2005/8/layout/lProcess2"/>
    <dgm:cxn modelId="{14272C3F-37BE-FC4D-AAEE-4844D16131EC}" type="presParOf" srcId="{4EF06826-3B33-8A46-B5F0-1F9A6AC15F6F}" destId="{0FE41F5C-8392-7A4E-A870-F78B77548D11}" srcOrd="3" destOrd="0" presId="urn:microsoft.com/office/officeart/2005/8/layout/lProcess2"/>
    <dgm:cxn modelId="{9120F1E2-C704-E948-9580-412F6CD18B41}" type="presParOf" srcId="{4EF06826-3B33-8A46-B5F0-1F9A6AC15F6F}" destId="{0A68D9DD-E32A-944B-9E6A-6B281C6EAD0A}" srcOrd="4" destOrd="0" presId="urn:microsoft.com/office/officeart/2005/8/layout/lProcess2"/>
    <dgm:cxn modelId="{9D28E8D8-2D04-354D-A94F-0F8A866B34DE}" type="presParOf" srcId="{9F677C84-EB54-8543-85DD-758DA3A4DDF5}" destId="{71A3091C-4FF3-484B-80C6-7321CD9CA609}" srcOrd="3" destOrd="0" presId="urn:microsoft.com/office/officeart/2005/8/layout/lProcess2"/>
    <dgm:cxn modelId="{8A211F51-4B5B-9F49-BF37-36CAA534D3A6}" type="presParOf" srcId="{9F677C84-EB54-8543-85DD-758DA3A4DDF5}" destId="{913E75DB-D1D5-A94C-9B4B-5F355093CDA3}" srcOrd="4" destOrd="0" presId="urn:microsoft.com/office/officeart/2005/8/layout/lProcess2"/>
    <dgm:cxn modelId="{0D426EC4-FC75-F349-93F8-57D3C0121552}" type="presParOf" srcId="{913E75DB-D1D5-A94C-9B4B-5F355093CDA3}" destId="{D855F3A1-F261-1C4D-8990-9F5AC8A4E294}" srcOrd="0" destOrd="0" presId="urn:microsoft.com/office/officeart/2005/8/layout/lProcess2"/>
    <dgm:cxn modelId="{9DF7BDDA-26AF-7B4C-8849-5E6105D41CAB}" type="presParOf" srcId="{913E75DB-D1D5-A94C-9B4B-5F355093CDA3}" destId="{47259C4F-4B8A-AD45-84E4-18B1D0DCB350}" srcOrd="1" destOrd="0" presId="urn:microsoft.com/office/officeart/2005/8/layout/lProcess2"/>
    <dgm:cxn modelId="{0110AC4E-5D71-E749-AA89-231A452EC9A7}" type="presParOf" srcId="{913E75DB-D1D5-A94C-9B4B-5F355093CDA3}" destId="{C4136448-28CF-E844-B8B9-FB4BF3557539}" srcOrd="2" destOrd="0" presId="urn:microsoft.com/office/officeart/2005/8/layout/lProcess2"/>
    <dgm:cxn modelId="{7A89624C-02A9-CA42-B3DF-98FD6C8C5B7E}" type="presParOf" srcId="{C4136448-28CF-E844-B8B9-FB4BF3557539}" destId="{715DF61F-2B45-C345-9E08-4171E35B712A}" srcOrd="0" destOrd="0" presId="urn:microsoft.com/office/officeart/2005/8/layout/lProcess2"/>
    <dgm:cxn modelId="{ACE771DD-96FC-F247-8DD3-0675F0173C6F}" type="presParOf" srcId="{715DF61F-2B45-C345-9E08-4171E35B712A}" destId="{EF5D4492-FD76-1147-A8FC-1D66A3455BD7}" srcOrd="0" destOrd="0" presId="urn:microsoft.com/office/officeart/2005/8/layout/lProcess2"/>
    <dgm:cxn modelId="{5AC9B379-A018-8744-870E-A0A233C63C3A}" type="presParOf" srcId="{715DF61F-2B45-C345-9E08-4171E35B712A}" destId="{B517BD89-DBF6-DE40-A2CD-2AB5C54FF418}" srcOrd="1" destOrd="0" presId="urn:microsoft.com/office/officeart/2005/8/layout/lProcess2"/>
    <dgm:cxn modelId="{E254B244-8419-6F42-BD4C-54C866F0C850}" type="presParOf" srcId="{715DF61F-2B45-C345-9E08-4171E35B712A}" destId="{91E14032-FE73-5F4A-AD34-58B8DD4EE4E5}" srcOrd="2" destOrd="0" presId="urn:microsoft.com/office/officeart/2005/8/layout/lProcess2"/>
    <dgm:cxn modelId="{46F888F2-8469-6642-9A4E-7322489D0938}" type="presParOf" srcId="{715DF61F-2B45-C345-9E08-4171E35B712A}" destId="{A60CBD4D-B67E-4647-A570-823B3C525914}" srcOrd="3" destOrd="0" presId="urn:microsoft.com/office/officeart/2005/8/layout/lProcess2"/>
    <dgm:cxn modelId="{EC489009-CC5F-6B4F-9A5F-16A707F85CFF}" type="presParOf" srcId="{715DF61F-2B45-C345-9E08-4171E35B712A}" destId="{58D71970-1DA7-3A4F-B712-BF1F4065DC63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508248-0E14-6949-9376-006D7E49C758}">
      <dsp:nvSpPr>
        <dsp:cNvPr id="0" name=""/>
        <dsp:cNvSpPr/>
      </dsp:nvSpPr>
      <dsp:spPr>
        <a:xfrm>
          <a:off x="1054" y="0"/>
          <a:ext cx="2740592" cy="32168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Phase I</a:t>
          </a:r>
        </a:p>
      </dsp:txBody>
      <dsp:txXfrm>
        <a:off x="1054" y="0"/>
        <a:ext cx="2740592" cy="965057"/>
      </dsp:txXfrm>
    </dsp:sp>
    <dsp:sp modelId="{7F527A9C-210C-9247-A7EB-BFB68CA6261F}">
      <dsp:nvSpPr>
        <dsp:cNvPr id="0" name=""/>
        <dsp:cNvSpPr/>
      </dsp:nvSpPr>
      <dsp:spPr>
        <a:xfrm>
          <a:off x="275113" y="965332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Patient Blood Management</a:t>
          </a:r>
        </a:p>
      </dsp:txBody>
      <dsp:txXfrm>
        <a:off x="293623" y="983842"/>
        <a:ext cx="2155453" cy="594963"/>
      </dsp:txXfrm>
    </dsp:sp>
    <dsp:sp modelId="{2630D023-64F7-724E-AE47-0D3B04EC8AFA}">
      <dsp:nvSpPr>
        <dsp:cNvPr id="0" name=""/>
        <dsp:cNvSpPr/>
      </dsp:nvSpPr>
      <dsp:spPr>
        <a:xfrm>
          <a:off x="275113" y="1694544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Transfusion Reactions</a:t>
          </a:r>
        </a:p>
      </dsp:txBody>
      <dsp:txXfrm>
        <a:off x="293623" y="1713054"/>
        <a:ext cx="2155453" cy="594963"/>
      </dsp:txXfrm>
    </dsp:sp>
    <dsp:sp modelId="{68BE997D-20DD-1D42-97A4-581C1EFF3075}">
      <dsp:nvSpPr>
        <dsp:cNvPr id="0" name=""/>
        <dsp:cNvSpPr/>
      </dsp:nvSpPr>
      <dsp:spPr>
        <a:xfrm>
          <a:off x="275113" y="2423756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Massive Haemorrhage</a:t>
          </a:r>
        </a:p>
      </dsp:txBody>
      <dsp:txXfrm>
        <a:off x="293623" y="2442266"/>
        <a:ext cx="2155453" cy="594963"/>
      </dsp:txXfrm>
    </dsp:sp>
    <dsp:sp modelId="{8CACF228-97D0-4546-A33A-4B90B8AA6479}">
      <dsp:nvSpPr>
        <dsp:cNvPr id="0" name=""/>
        <dsp:cNvSpPr/>
      </dsp:nvSpPr>
      <dsp:spPr>
        <a:xfrm>
          <a:off x="2947190" y="0"/>
          <a:ext cx="2740592" cy="32168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Phase II</a:t>
          </a:r>
        </a:p>
      </dsp:txBody>
      <dsp:txXfrm>
        <a:off x="2947190" y="0"/>
        <a:ext cx="2740592" cy="965057"/>
      </dsp:txXfrm>
    </dsp:sp>
    <dsp:sp modelId="{E6C9C897-E520-1A46-9D08-6D9204AF6D62}">
      <dsp:nvSpPr>
        <dsp:cNvPr id="0" name=""/>
        <dsp:cNvSpPr/>
      </dsp:nvSpPr>
      <dsp:spPr>
        <a:xfrm>
          <a:off x="3221249" y="965332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Simulation Based Education</a:t>
          </a:r>
        </a:p>
      </dsp:txBody>
      <dsp:txXfrm>
        <a:off x="3239759" y="983842"/>
        <a:ext cx="2155453" cy="594963"/>
      </dsp:txXfrm>
    </dsp:sp>
    <dsp:sp modelId="{156B379B-3DF1-DC49-A5C0-B9040D596AFE}">
      <dsp:nvSpPr>
        <dsp:cNvPr id="0" name=""/>
        <dsp:cNvSpPr/>
      </dsp:nvSpPr>
      <dsp:spPr>
        <a:xfrm>
          <a:off x="3221249" y="1694544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Assessment of Learning Outcomes</a:t>
          </a:r>
        </a:p>
      </dsp:txBody>
      <dsp:txXfrm>
        <a:off x="3239759" y="1713054"/>
        <a:ext cx="2155453" cy="594963"/>
      </dsp:txXfrm>
    </dsp:sp>
    <dsp:sp modelId="{0A68D9DD-E32A-944B-9E6A-6B281C6EAD0A}">
      <dsp:nvSpPr>
        <dsp:cNvPr id="0" name=""/>
        <dsp:cNvSpPr/>
      </dsp:nvSpPr>
      <dsp:spPr>
        <a:xfrm>
          <a:off x="3221249" y="2423756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Supporting Resources</a:t>
          </a:r>
        </a:p>
      </dsp:txBody>
      <dsp:txXfrm>
        <a:off x="3239759" y="2442266"/>
        <a:ext cx="2155453" cy="594963"/>
      </dsp:txXfrm>
    </dsp:sp>
    <dsp:sp modelId="{D855F3A1-F261-1C4D-8990-9F5AC8A4E294}">
      <dsp:nvSpPr>
        <dsp:cNvPr id="0" name=""/>
        <dsp:cNvSpPr/>
      </dsp:nvSpPr>
      <dsp:spPr>
        <a:xfrm>
          <a:off x="5893326" y="0"/>
          <a:ext cx="2740592" cy="32168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Phase III</a:t>
          </a:r>
        </a:p>
      </dsp:txBody>
      <dsp:txXfrm>
        <a:off x="5893326" y="0"/>
        <a:ext cx="2740592" cy="965057"/>
      </dsp:txXfrm>
    </dsp:sp>
    <dsp:sp modelId="{EF5D4492-FD76-1147-A8FC-1D66A3455BD7}">
      <dsp:nvSpPr>
        <dsp:cNvPr id="0" name=""/>
        <dsp:cNvSpPr/>
      </dsp:nvSpPr>
      <dsp:spPr>
        <a:xfrm>
          <a:off x="6167386" y="965332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Transfusion Educational Network</a:t>
          </a:r>
        </a:p>
      </dsp:txBody>
      <dsp:txXfrm>
        <a:off x="6185896" y="983842"/>
        <a:ext cx="2155453" cy="594963"/>
      </dsp:txXfrm>
    </dsp:sp>
    <dsp:sp modelId="{91E14032-FE73-5F4A-AD34-58B8DD4EE4E5}">
      <dsp:nvSpPr>
        <dsp:cNvPr id="0" name=""/>
        <dsp:cNvSpPr/>
      </dsp:nvSpPr>
      <dsp:spPr>
        <a:xfrm>
          <a:off x="6167386" y="1694544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Assessment in the Workplace</a:t>
          </a:r>
        </a:p>
      </dsp:txBody>
      <dsp:txXfrm>
        <a:off x="6185896" y="1713054"/>
        <a:ext cx="2155453" cy="594963"/>
      </dsp:txXfrm>
    </dsp:sp>
    <dsp:sp modelId="{58D71970-1DA7-3A4F-B712-BF1F4065DC63}">
      <dsp:nvSpPr>
        <dsp:cNvPr id="0" name=""/>
        <dsp:cNvSpPr/>
      </dsp:nvSpPr>
      <dsp:spPr>
        <a:xfrm>
          <a:off x="6167386" y="2423756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Enhanced Patient Safety</a:t>
          </a:r>
        </a:p>
      </dsp:txBody>
      <dsp:txXfrm>
        <a:off x="6185896" y="2442266"/>
        <a:ext cx="2155453" cy="5949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508248-0E14-6949-9376-006D7E49C758}">
      <dsp:nvSpPr>
        <dsp:cNvPr id="0" name=""/>
        <dsp:cNvSpPr/>
      </dsp:nvSpPr>
      <dsp:spPr>
        <a:xfrm>
          <a:off x="1054" y="0"/>
          <a:ext cx="2740592" cy="32168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Phase I</a:t>
          </a:r>
        </a:p>
      </dsp:txBody>
      <dsp:txXfrm>
        <a:off x="1054" y="0"/>
        <a:ext cx="2740592" cy="965057"/>
      </dsp:txXfrm>
    </dsp:sp>
    <dsp:sp modelId="{7F527A9C-210C-9247-A7EB-BFB68CA6261F}">
      <dsp:nvSpPr>
        <dsp:cNvPr id="0" name=""/>
        <dsp:cNvSpPr/>
      </dsp:nvSpPr>
      <dsp:spPr>
        <a:xfrm>
          <a:off x="275113" y="965332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Patient Blood Management</a:t>
          </a:r>
        </a:p>
      </dsp:txBody>
      <dsp:txXfrm>
        <a:off x="293623" y="983842"/>
        <a:ext cx="2155453" cy="594963"/>
      </dsp:txXfrm>
    </dsp:sp>
    <dsp:sp modelId="{2630D023-64F7-724E-AE47-0D3B04EC8AFA}">
      <dsp:nvSpPr>
        <dsp:cNvPr id="0" name=""/>
        <dsp:cNvSpPr/>
      </dsp:nvSpPr>
      <dsp:spPr>
        <a:xfrm>
          <a:off x="275113" y="1694544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Transfusion Reactions</a:t>
          </a:r>
        </a:p>
      </dsp:txBody>
      <dsp:txXfrm>
        <a:off x="293623" y="1713054"/>
        <a:ext cx="2155453" cy="594963"/>
      </dsp:txXfrm>
    </dsp:sp>
    <dsp:sp modelId="{68BE997D-20DD-1D42-97A4-581C1EFF3075}">
      <dsp:nvSpPr>
        <dsp:cNvPr id="0" name=""/>
        <dsp:cNvSpPr/>
      </dsp:nvSpPr>
      <dsp:spPr>
        <a:xfrm>
          <a:off x="275113" y="2423756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Massive Haemorrhage</a:t>
          </a:r>
        </a:p>
      </dsp:txBody>
      <dsp:txXfrm>
        <a:off x="293623" y="2442266"/>
        <a:ext cx="2155453" cy="594963"/>
      </dsp:txXfrm>
    </dsp:sp>
    <dsp:sp modelId="{8CACF228-97D0-4546-A33A-4B90B8AA6479}">
      <dsp:nvSpPr>
        <dsp:cNvPr id="0" name=""/>
        <dsp:cNvSpPr/>
      </dsp:nvSpPr>
      <dsp:spPr>
        <a:xfrm>
          <a:off x="2947190" y="0"/>
          <a:ext cx="2740592" cy="32168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Phase II</a:t>
          </a:r>
        </a:p>
      </dsp:txBody>
      <dsp:txXfrm>
        <a:off x="2947190" y="0"/>
        <a:ext cx="2740592" cy="965057"/>
      </dsp:txXfrm>
    </dsp:sp>
    <dsp:sp modelId="{E6C9C897-E520-1A46-9D08-6D9204AF6D62}">
      <dsp:nvSpPr>
        <dsp:cNvPr id="0" name=""/>
        <dsp:cNvSpPr/>
      </dsp:nvSpPr>
      <dsp:spPr>
        <a:xfrm>
          <a:off x="3221249" y="965332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Simulation Based Education</a:t>
          </a:r>
        </a:p>
      </dsp:txBody>
      <dsp:txXfrm>
        <a:off x="3239759" y="983842"/>
        <a:ext cx="2155453" cy="594963"/>
      </dsp:txXfrm>
    </dsp:sp>
    <dsp:sp modelId="{156B379B-3DF1-DC49-A5C0-B9040D596AFE}">
      <dsp:nvSpPr>
        <dsp:cNvPr id="0" name=""/>
        <dsp:cNvSpPr/>
      </dsp:nvSpPr>
      <dsp:spPr>
        <a:xfrm>
          <a:off x="3221249" y="1694544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Assessment of Learning Outcomes</a:t>
          </a:r>
        </a:p>
      </dsp:txBody>
      <dsp:txXfrm>
        <a:off x="3239759" y="1713054"/>
        <a:ext cx="2155453" cy="594963"/>
      </dsp:txXfrm>
    </dsp:sp>
    <dsp:sp modelId="{0A68D9DD-E32A-944B-9E6A-6B281C6EAD0A}">
      <dsp:nvSpPr>
        <dsp:cNvPr id="0" name=""/>
        <dsp:cNvSpPr/>
      </dsp:nvSpPr>
      <dsp:spPr>
        <a:xfrm>
          <a:off x="3221249" y="2423756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Supporting Resources</a:t>
          </a:r>
        </a:p>
      </dsp:txBody>
      <dsp:txXfrm>
        <a:off x="3239759" y="2442266"/>
        <a:ext cx="2155453" cy="594963"/>
      </dsp:txXfrm>
    </dsp:sp>
    <dsp:sp modelId="{D855F3A1-F261-1C4D-8990-9F5AC8A4E294}">
      <dsp:nvSpPr>
        <dsp:cNvPr id="0" name=""/>
        <dsp:cNvSpPr/>
      </dsp:nvSpPr>
      <dsp:spPr>
        <a:xfrm>
          <a:off x="5893326" y="0"/>
          <a:ext cx="2740592" cy="32168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Phase III</a:t>
          </a:r>
        </a:p>
      </dsp:txBody>
      <dsp:txXfrm>
        <a:off x="5893326" y="0"/>
        <a:ext cx="2740592" cy="965057"/>
      </dsp:txXfrm>
    </dsp:sp>
    <dsp:sp modelId="{EF5D4492-FD76-1147-A8FC-1D66A3455BD7}">
      <dsp:nvSpPr>
        <dsp:cNvPr id="0" name=""/>
        <dsp:cNvSpPr/>
      </dsp:nvSpPr>
      <dsp:spPr>
        <a:xfrm>
          <a:off x="6167386" y="965332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Transfusion Educational Network</a:t>
          </a:r>
        </a:p>
      </dsp:txBody>
      <dsp:txXfrm>
        <a:off x="6185896" y="983842"/>
        <a:ext cx="2155453" cy="594963"/>
      </dsp:txXfrm>
    </dsp:sp>
    <dsp:sp modelId="{91E14032-FE73-5F4A-AD34-58B8DD4EE4E5}">
      <dsp:nvSpPr>
        <dsp:cNvPr id="0" name=""/>
        <dsp:cNvSpPr/>
      </dsp:nvSpPr>
      <dsp:spPr>
        <a:xfrm>
          <a:off x="6167386" y="1694544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Assessment in the Workplace</a:t>
          </a:r>
        </a:p>
      </dsp:txBody>
      <dsp:txXfrm>
        <a:off x="6185896" y="1713054"/>
        <a:ext cx="2155453" cy="594963"/>
      </dsp:txXfrm>
    </dsp:sp>
    <dsp:sp modelId="{58D71970-1DA7-3A4F-B712-BF1F4065DC63}">
      <dsp:nvSpPr>
        <dsp:cNvPr id="0" name=""/>
        <dsp:cNvSpPr/>
      </dsp:nvSpPr>
      <dsp:spPr>
        <a:xfrm>
          <a:off x="6167386" y="2423756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Enhanced Patient Safety</a:t>
          </a:r>
        </a:p>
      </dsp:txBody>
      <dsp:txXfrm>
        <a:off x="6185896" y="2442266"/>
        <a:ext cx="2155453" cy="5949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508248-0E14-6949-9376-006D7E49C758}">
      <dsp:nvSpPr>
        <dsp:cNvPr id="0" name=""/>
        <dsp:cNvSpPr/>
      </dsp:nvSpPr>
      <dsp:spPr>
        <a:xfrm>
          <a:off x="1054" y="0"/>
          <a:ext cx="2740592" cy="32168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Phase I</a:t>
          </a:r>
        </a:p>
      </dsp:txBody>
      <dsp:txXfrm>
        <a:off x="1054" y="0"/>
        <a:ext cx="2740592" cy="965057"/>
      </dsp:txXfrm>
    </dsp:sp>
    <dsp:sp modelId="{7F527A9C-210C-9247-A7EB-BFB68CA6261F}">
      <dsp:nvSpPr>
        <dsp:cNvPr id="0" name=""/>
        <dsp:cNvSpPr/>
      </dsp:nvSpPr>
      <dsp:spPr>
        <a:xfrm>
          <a:off x="275113" y="965332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Patient Blood Management</a:t>
          </a:r>
        </a:p>
      </dsp:txBody>
      <dsp:txXfrm>
        <a:off x="293623" y="983842"/>
        <a:ext cx="2155453" cy="594963"/>
      </dsp:txXfrm>
    </dsp:sp>
    <dsp:sp modelId="{2630D023-64F7-724E-AE47-0D3B04EC8AFA}">
      <dsp:nvSpPr>
        <dsp:cNvPr id="0" name=""/>
        <dsp:cNvSpPr/>
      </dsp:nvSpPr>
      <dsp:spPr>
        <a:xfrm>
          <a:off x="275113" y="1694544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Transfusion Reactions</a:t>
          </a:r>
        </a:p>
      </dsp:txBody>
      <dsp:txXfrm>
        <a:off x="293623" y="1713054"/>
        <a:ext cx="2155453" cy="594963"/>
      </dsp:txXfrm>
    </dsp:sp>
    <dsp:sp modelId="{68BE997D-20DD-1D42-97A4-581C1EFF3075}">
      <dsp:nvSpPr>
        <dsp:cNvPr id="0" name=""/>
        <dsp:cNvSpPr/>
      </dsp:nvSpPr>
      <dsp:spPr>
        <a:xfrm>
          <a:off x="275113" y="2423756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Massive Haemorrhage</a:t>
          </a:r>
        </a:p>
      </dsp:txBody>
      <dsp:txXfrm>
        <a:off x="293623" y="2442266"/>
        <a:ext cx="2155453" cy="594963"/>
      </dsp:txXfrm>
    </dsp:sp>
    <dsp:sp modelId="{8CACF228-97D0-4546-A33A-4B90B8AA6479}">
      <dsp:nvSpPr>
        <dsp:cNvPr id="0" name=""/>
        <dsp:cNvSpPr/>
      </dsp:nvSpPr>
      <dsp:spPr>
        <a:xfrm>
          <a:off x="2947190" y="0"/>
          <a:ext cx="2740592" cy="32168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Phase II</a:t>
          </a:r>
        </a:p>
      </dsp:txBody>
      <dsp:txXfrm>
        <a:off x="2947190" y="0"/>
        <a:ext cx="2740592" cy="965057"/>
      </dsp:txXfrm>
    </dsp:sp>
    <dsp:sp modelId="{E6C9C897-E520-1A46-9D08-6D9204AF6D62}">
      <dsp:nvSpPr>
        <dsp:cNvPr id="0" name=""/>
        <dsp:cNvSpPr/>
      </dsp:nvSpPr>
      <dsp:spPr>
        <a:xfrm>
          <a:off x="3221249" y="965332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Simulation Based Education</a:t>
          </a:r>
        </a:p>
      </dsp:txBody>
      <dsp:txXfrm>
        <a:off x="3239759" y="983842"/>
        <a:ext cx="2155453" cy="594963"/>
      </dsp:txXfrm>
    </dsp:sp>
    <dsp:sp modelId="{156B379B-3DF1-DC49-A5C0-B9040D596AFE}">
      <dsp:nvSpPr>
        <dsp:cNvPr id="0" name=""/>
        <dsp:cNvSpPr/>
      </dsp:nvSpPr>
      <dsp:spPr>
        <a:xfrm>
          <a:off x="3221249" y="1694544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Assessment of Learning Outcomes</a:t>
          </a:r>
        </a:p>
      </dsp:txBody>
      <dsp:txXfrm>
        <a:off x="3239759" y="1713054"/>
        <a:ext cx="2155453" cy="594963"/>
      </dsp:txXfrm>
    </dsp:sp>
    <dsp:sp modelId="{0A68D9DD-E32A-944B-9E6A-6B281C6EAD0A}">
      <dsp:nvSpPr>
        <dsp:cNvPr id="0" name=""/>
        <dsp:cNvSpPr/>
      </dsp:nvSpPr>
      <dsp:spPr>
        <a:xfrm>
          <a:off x="3221249" y="2423756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Supporting Resources</a:t>
          </a:r>
        </a:p>
      </dsp:txBody>
      <dsp:txXfrm>
        <a:off x="3239759" y="2442266"/>
        <a:ext cx="2155453" cy="594963"/>
      </dsp:txXfrm>
    </dsp:sp>
    <dsp:sp modelId="{D855F3A1-F261-1C4D-8990-9F5AC8A4E294}">
      <dsp:nvSpPr>
        <dsp:cNvPr id="0" name=""/>
        <dsp:cNvSpPr/>
      </dsp:nvSpPr>
      <dsp:spPr>
        <a:xfrm>
          <a:off x="5893326" y="0"/>
          <a:ext cx="2740592" cy="32168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Phase III</a:t>
          </a:r>
        </a:p>
      </dsp:txBody>
      <dsp:txXfrm>
        <a:off x="5893326" y="0"/>
        <a:ext cx="2740592" cy="965057"/>
      </dsp:txXfrm>
    </dsp:sp>
    <dsp:sp modelId="{EF5D4492-FD76-1147-A8FC-1D66A3455BD7}">
      <dsp:nvSpPr>
        <dsp:cNvPr id="0" name=""/>
        <dsp:cNvSpPr/>
      </dsp:nvSpPr>
      <dsp:spPr>
        <a:xfrm>
          <a:off x="6167386" y="965332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Transfusion Education Network</a:t>
          </a:r>
        </a:p>
      </dsp:txBody>
      <dsp:txXfrm>
        <a:off x="6185896" y="983842"/>
        <a:ext cx="2155453" cy="594963"/>
      </dsp:txXfrm>
    </dsp:sp>
    <dsp:sp modelId="{91E14032-FE73-5F4A-AD34-58B8DD4EE4E5}">
      <dsp:nvSpPr>
        <dsp:cNvPr id="0" name=""/>
        <dsp:cNvSpPr/>
      </dsp:nvSpPr>
      <dsp:spPr>
        <a:xfrm>
          <a:off x="6167386" y="1694544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Assessment in the Workplace</a:t>
          </a:r>
        </a:p>
      </dsp:txBody>
      <dsp:txXfrm>
        <a:off x="6185896" y="1713054"/>
        <a:ext cx="2155453" cy="594963"/>
      </dsp:txXfrm>
    </dsp:sp>
    <dsp:sp modelId="{58D71970-1DA7-3A4F-B712-BF1F4065DC63}">
      <dsp:nvSpPr>
        <dsp:cNvPr id="0" name=""/>
        <dsp:cNvSpPr/>
      </dsp:nvSpPr>
      <dsp:spPr>
        <a:xfrm>
          <a:off x="6167386" y="2423756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Enhanced Patient Safety</a:t>
          </a:r>
        </a:p>
      </dsp:txBody>
      <dsp:txXfrm>
        <a:off x="6185896" y="2442266"/>
        <a:ext cx="2155453" cy="5949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508248-0E14-6949-9376-006D7E49C758}">
      <dsp:nvSpPr>
        <dsp:cNvPr id="0" name=""/>
        <dsp:cNvSpPr/>
      </dsp:nvSpPr>
      <dsp:spPr>
        <a:xfrm>
          <a:off x="1054" y="0"/>
          <a:ext cx="2740592" cy="32168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Phase I</a:t>
          </a:r>
        </a:p>
      </dsp:txBody>
      <dsp:txXfrm>
        <a:off x="1054" y="0"/>
        <a:ext cx="2740592" cy="965057"/>
      </dsp:txXfrm>
    </dsp:sp>
    <dsp:sp modelId="{7F527A9C-210C-9247-A7EB-BFB68CA6261F}">
      <dsp:nvSpPr>
        <dsp:cNvPr id="0" name=""/>
        <dsp:cNvSpPr/>
      </dsp:nvSpPr>
      <dsp:spPr>
        <a:xfrm>
          <a:off x="275113" y="965332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Patient Blood Management</a:t>
          </a:r>
        </a:p>
      </dsp:txBody>
      <dsp:txXfrm>
        <a:off x="293623" y="983842"/>
        <a:ext cx="2155453" cy="594963"/>
      </dsp:txXfrm>
    </dsp:sp>
    <dsp:sp modelId="{2630D023-64F7-724E-AE47-0D3B04EC8AFA}">
      <dsp:nvSpPr>
        <dsp:cNvPr id="0" name=""/>
        <dsp:cNvSpPr/>
      </dsp:nvSpPr>
      <dsp:spPr>
        <a:xfrm>
          <a:off x="275113" y="1694544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Transfusion Reactions</a:t>
          </a:r>
        </a:p>
      </dsp:txBody>
      <dsp:txXfrm>
        <a:off x="293623" y="1713054"/>
        <a:ext cx="2155453" cy="594963"/>
      </dsp:txXfrm>
    </dsp:sp>
    <dsp:sp modelId="{68BE997D-20DD-1D42-97A4-581C1EFF3075}">
      <dsp:nvSpPr>
        <dsp:cNvPr id="0" name=""/>
        <dsp:cNvSpPr/>
      </dsp:nvSpPr>
      <dsp:spPr>
        <a:xfrm>
          <a:off x="275113" y="2423756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Massive Haemorrhage</a:t>
          </a:r>
        </a:p>
      </dsp:txBody>
      <dsp:txXfrm>
        <a:off x="293623" y="2442266"/>
        <a:ext cx="2155453" cy="594963"/>
      </dsp:txXfrm>
    </dsp:sp>
    <dsp:sp modelId="{8CACF228-97D0-4546-A33A-4B90B8AA6479}">
      <dsp:nvSpPr>
        <dsp:cNvPr id="0" name=""/>
        <dsp:cNvSpPr/>
      </dsp:nvSpPr>
      <dsp:spPr>
        <a:xfrm>
          <a:off x="2947190" y="0"/>
          <a:ext cx="2740592" cy="32168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Phase II</a:t>
          </a:r>
        </a:p>
      </dsp:txBody>
      <dsp:txXfrm>
        <a:off x="2947190" y="0"/>
        <a:ext cx="2740592" cy="965057"/>
      </dsp:txXfrm>
    </dsp:sp>
    <dsp:sp modelId="{E6C9C897-E520-1A46-9D08-6D9204AF6D62}">
      <dsp:nvSpPr>
        <dsp:cNvPr id="0" name=""/>
        <dsp:cNvSpPr/>
      </dsp:nvSpPr>
      <dsp:spPr>
        <a:xfrm>
          <a:off x="3221249" y="965332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Simulation Based Education</a:t>
          </a:r>
        </a:p>
      </dsp:txBody>
      <dsp:txXfrm>
        <a:off x="3239759" y="983842"/>
        <a:ext cx="2155453" cy="594963"/>
      </dsp:txXfrm>
    </dsp:sp>
    <dsp:sp modelId="{156B379B-3DF1-DC49-A5C0-B9040D596AFE}">
      <dsp:nvSpPr>
        <dsp:cNvPr id="0" name=""/>
        <dsp:cNvSpPr/>
      </dsp:nvSpPr>
      <dsp:spPr>
        <a:xfrm>
          <a:off x="3221249" y="1694544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Assessment of Learning Outcomes</a:t>
          </a:r>
        </a:p>
      </dsp:txBody>
      <dsp:txXfrm>
        <a:off x="3239759" y="1713054"/>
        <a:ext cx="2155453" cy="594963"/>
      </dsp:txXfrm>
    </dsp:sp>
    <dsp:sp modelId="{0A68D9DD-E32A-944B-9E6A-6B281C6EAD0A}">
      <dsp:nvSpPr>
        <dsp:cNvPr id="0" name=""/>
        <dsp:cNvSpPr/>
      </dsp:nvSpPr>
      <dsp:spPr>
        <a:xfrm>
          <a:off x="3221249" y="2423756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Supporting Resources</a:t>
          </a:r>
        </a:p>
      </dsp:txBody>
      <dsp:txXfrm>
        <a:off x="3239759" y="2442266"/>
        <a:ext cx="2155453" cy="594963"/>
      </dsp:txXfrm>
    </dsp:sp>
    <dsp:sp modelId="{D855F3A1-F261-1C4D-8990-9F5AC8A4E294}">
      <dsp:nvSpPr>
        <dsp:cNvPr id="0" name=""/>
        <dsp:cNvSpPr/>
      </dsp:nvSpPr>
      <dsp:spPr>
        <a:xfrm>
          <a:off x="5893326" y="0"/>
          <a:ext cx="2740592" cy="32168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Phase III</a:t>
          </a:r>
        </a:p>
      </dsp:txBody>
      <dsp:txXfrm>
        <a:off x="5893326" y="0"/>
        <a:ext cx="2740592" cy="965057"/>
      </dsp:txXfrm>
    </dsp:sp>
    <dsp:sp modelId="{EF5D4492-FD76-1147-A8FC-1D66A3455BD7}">
      <dsp:nvSpPr>
        <dsp:cNvPr id="0" name=""/>
        <dsp:cNvSpPr/>
      </dsp:nvSpPr>
      <dsp:spPr>
        <a:xfrm>
          <a:off x="6167386" y="965332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Transfusion Education Network</a:t>
          </a:r>
        </a:p>
      </dsp:txBody>
      <dsp:txXfrm>
        <a:off x="6185896" y="983842"/>
        <a:ext cx="2155453" cy="594963"/>
      </dsp:txXfrm>
    </dsp:sp>
    <dsp:sp modelId="{91E14032-FE73-5F4A-AD34-58B8DD4EE4E5}">
      <dsp:nvSpPr>
        <dsp:cNvPr id="0" name=""/>
        <dsp:cNvSpPr/>
      </dsp:nvSpPr>
      <dsp:spPr>
        <a:xfrm>
          <a:off x="6167386" y="1694544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Assessment in the Workplace</a:t>
          </a:r>
        </a:p>
      </dsp:txBody>
      <dsp:txXfrm>
        <a:off x="6185896" y="1713054"/>
        <a:ext cx="2155453" cy="594963"/>
      </dsp:txXfrm>
    </dsp:sp>
    <dsp:sp modelId="{58D71970-1DA7-3A4F-B712-BF1F4065DC63}">
      <dsp:nvSpPr>
        <dsp:cNvPr id="0" name=""/>
        <dsp:cNvSpPr/>
      </dsp:nvSpPr>
      <dsp:spPr>
        <a:xfrm>
          <a:off x="6167386" y="2423756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Enhanced Patient Safety</a:t>
          </a:r>
        </a:p>
      </dsp:txBody>
      <dsp:txXfrm>
        <a:off x="6185896" y="2442266"/>
        <a:ext cx="2155453" cy="5949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508248-0E14-6949-9376-006D7E49C758}">
      <dsp:nvSpPr>
        <dsp:cNvPr id="0" name=""/>
        <dsp:cNvSpPr/>
      </dsp:nvSpPr>
      <dsp:spPr>
        <a:xfrm>
          <a:off x="1054" y="0"/>
          <a:ext cx="2740592" cy="32168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Phase I</a:t>
          </a:r>
        </a:p>
      </dsp:txBody>
      <dsp:txXfrm>
        <a:off x="1054" y="0"/>
        <a:ext cx="2740592" cy="965057"/>
      </dsp:txXfrm>
    </dsp:sp>
    <dsp:sp modelId="{7F527A9C-210C-9247-A7EB-BFB68CA6261F}">
      <dsp:nvSpPr>
        <dsp:cNvPr id="0" name=""/>
        <dsp:cNvSpPr/>
      </dsp:nvSpPr>
      <dsp:spPr>
        <a:xfrm>
          <a:off x="275113" y="965332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Patient Blood Management</a:t>
          </a:r>
        </a:p>
      </dsp:txBody>
      <dsp:txXfrm>
        <a:off x="293623" y="983842"/>
        <a:ext cx="2155453" cy="594963"/>
      </dsp:txXfrm>
    </dsp:sp>
    <dsp:sp modelId="{2630D023-64F7-724E-AE47-0D3B04EC8AFA}">
      <dsp:nvSpPr>
        <dsp:cNvPr id="0" name=""/>
        <dsp:cNvSpPr/>
      </dsp:nvSpPr>
      <dsp:spPr>
        <a:xfrm>
          <a:off x="275113" y="1694544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Transfusion Reactions</a:t>
          </a:r>
        </a:p>
      </dsp:txBody>
      <dsp:txXfrm>
        <a:off x="293623" y="1713054"/>
        <a:ext cx="2155453" cy="594963"/>
      </dsp:txXfrm>
    </dsp:sp>
    <dsp:sp modelId="{68BE997D-20DD-1D42-97A4-581C1EFF3075}">
      <dsp:nvSpPr>
        <dsp:cNvPr id="0" name=""/>
        <dsp:cNvSpPr/>
      </dsp:nvSpPr>
      <dsp:spPr>
        <a:xfrm>
          <a:off x="275113" y="2423756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Massive Haemorrhage</a:t>
          </a:r>
        </a:p>
      </dsp:txBody>
      <dsp:txXfrm>
        <a:off x="293623" y="2442266"/>
        <a:ext cx="2155453" cy="594963"/>
      </dsp:txXfrm>
    </dsp:sp>
    <dsp:sp modelId="{8CACF228-97D0-4546-A33A-4B90B8AA6479}">
      <dsp:nvSpPr>
        <dsp:cNvPr id="0" name=""/>
        <dsp:cNvSpPr/>
      </dsp:nvSpPr>
      <dsp:spPr>
        <a:xfrm>
          <a:off x="2947190" y="0"/>
          <a:ext cx="2740592" cy="32168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Phase II</a:t>
          </a:r>
        </a:p>
      </dsp:txBody>
      <dsp:txXfrm>
        <a:off x="2947190" y="0"/>
        <a:ext cx="2740592" cy="965057"/>
      </dsp:txXfrm>
    </dsp:sp>
    <dsp:sp modelId="{E6C9C897-E520-1A46-9D08-6D9204AF6D62}">
      <dsp:nvSpPr>
        <dsp:cNvPr id="0" name=""/>
        <dsp:cNvSpPr/>
      </dsp:nvSpPr>
      <dsp:spPr>
        <a:xfrm>
          <a:off x="3221249" y="965332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Simulation Based Education</a:t>
          </a:r>
        </a:p>
      </dsp:txBody>
      <dsp:txXfrm>
        <a:off x="3239759" y="983842"/>
        <a:ext cx="2155453" cy="594963"/>
      </dsp:txXfrm>
    </dsp:sp>
    <dsp:sp modelId="{156B379B-3DF1-DC49-A5C0-B9040D596AFE}">
      <dsp:nvSpPr>
        <dsp:cNvPr id="0" name=""/>
        <dsp:cNvSpPr/>
      </dsp:nvSpPr>
      <dsp:spPr>
        <a:xfrm>
          <a:off x="3221249" y="1694544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Assessment of Learning Outcomes</a:t>
          </a:r>
        </a:p>
      </dsp:txBody>
      <dsp:txXfrm>
        <a:off x="3239759" y="1713054"/>
        <a:ext cx="2155453" cy="594963"/>
      </dsp:txXfrm>
    </dsp:sp>
    <dsp:sp modelId="{0A68D9DD-E32A-944B-9E6A-6B281C6EAD0A}">
      <dsp:nvSpPr>
        <dsp:cNvPr id="0" name=""/>
        <dsp:cNvSpPr/>
      </dsp:nvSpPr>
      <dsp:spPr>
        <a:xfrm>
          <a:off x="3221249" y="2423756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Supporting Resources</a:t>
          </a:r>
        </a:p>
      </dsp:txBody>
      <dsp:txXfrm>
        <a:off x="3239759" y="2442266"/>
        <a:ext cx="2155453" cy="594963"/>
      </dsp:txXfrm>
    </dsp:sp>
    <dsp:sp modelId="{D855F3A1-F261-1C4D-8990-9F5AC8A4E294}">
      <dsp:nvSpPr>
        <dsp:cNvPr id="0" name=""/>
        <dsp:cNvSpPr/>
      </dsp:nvSpPr>
      <dsp:spPr>
        <a:xfrm>
          <a:off x="5893326" y="0"/>
          <a:ext cx="2740592" cy="32168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Phase III</a:t>
          </a:r>
        </a:p>
      </dsp:txBody>
      <dsp:txXfrm>
        <a:off x="5893326" y="0"/>
        <a:ext cx="2740592" cy="965057"/>
      </dsp:txXfrm>
    </dsp:sp>
    <dsp:sp modelId="{EF5D4492-FD76-1147-A8FC-1D66A3455BD7}">
      <dsp:nvSpPr>
        <dsp:cNvPr id="0" name=""/>
        <dsp:cNvSpPr/>
      </dsp:nvSpPr>
      <dsp:spPr>
        <a:xfrm>
          <a:off x="6167386" y="965332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Transfusion Education Network</a:t>
          </a:r>
        </a:p>
      </dsp:txBody>
      <dsp:txXfrm>
        <a:off x="6185896" y="983842"/>
        <a:ext cx="2155453" cy="594963"/>
      </dsp:txXfrm>
    </dsp:sp>
    <dsp:sp modelId="{91E14032-FE73-5F4A-AD34-58B8DD4EE4E5}">
      <dsp:nvSpPr>
        <dsp:cNvPr id="0" name=""/>
        <dsp:cNvSpPr/>
      </dsp:nvSpPr>
      <dsp:spPr>
        <a:xfrm>
          <a:off x="6167386" y="1694544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Assessment in the Workplace</a:t>
          </a:r>
        </a:p>
      </dsp:txBody>
      <dsp:txXfrm>
        <a:off x="6185896" y="1713054"/>
        <a:ext cx="2155453" cy="594963"/>
      </dsp:txXfrm>
    </dsp:sp>
    <dsp:sp modelId="{58D71970-1DA7-3A4F-B712-BF1F4065DC63}">
      <dsp:nvSpPr>
        <dsp:cNvPr id="0" name=""/>
        <dsp:cNvSpPr/>
      </dsp:nvSpPr>
      <dsp:spPr>
        <a:xfrm>
          <a:off x="6167386" y="2423756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Enhanced Patient Safety</a:t>
          </a:r>
        </a:p>
      </dsp:txBody>
      <dsp:txXfrm>
        <a:off x="6185896" y="2442266"/>
        <a:ext cx="2155453" cy="59496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508248-0E14-6949-9376-006D7E49C758}">
      <dsp:nvSpPr>
        <dsp:cNvPr id="0" name=""/>
        <dsp:cNvSpPr/>
      </dsp:nvSpPr>
      <dsp:spPr>
        <a:xfrm>
          <a:off x="1054" y="0"/>
          <a:ext cx="2740592" cy="32168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Phase I</a:t>
          </a:r>
        </a:p>
      </dsp:txBody>
      <dsp:txXfrm>
        <a:off x="1054" y="0"/>
        <a:ext cx="2740592" cy="965057"/>
      </dsp:txXfrm>
    </dsp:sp>
    <dsp:sp modelId="{7F527A9C-210C-9247-A7EB-BFB68CA6261F}">
      <dsp:nvSpPr>
        <dsp:cNvPr id="0" name=""/>
        <dsp:cNvSpPr/>
      </dsp:nvSpPr>
      <dsp:spPr>
        <a:xfrm>
          <a:off x="275113" y="965332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Patient Blood Management</a:t>
          </a:r>
        </a:p>
      </dsp:txBody>
      <dsp:txXfrm>
        <a:off x="293623" y="983842"/>
        <a:ext cx="2155453" cy="594963"/>
      </dsp:txXfrm>
    </dsp:sp>
    <dsp:sp modelId="{2630D023-64F7-724E-AE47-0D3B04EC8AFA}">
      <dsp:nvSpPr>
        <dsp:cNvPr id="0" name=""/>
        <dsp:cNvSpPr/>
      </dsp:nvSpPr>
      <dsp:spPr>
        <a:xfrm>
          <a:off x="275113" y="1694544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Transfusion Reactions</a:t>
          </a:r>
        </a:p>
      </dsp:txBody>
      <dsp:txXfrm>
        <a:off x="293623" y="1713054"/>
        <a:ext cx="2155453" cy="594963"/>
      </dsp:txXfrm>
    </dsp:sp>
    <dsp:sp modelId="{68BE997D-20DD-1D42-97A4-581C1EFF3075}">
      <dsp:nvSpPr>
        <dsp:cNvPr id="0" name=""/>
        <dsp:cNvSpPr/>
      </dsp:nvSpPr>
      <dsp:spPr>
        <a:xfrm>
          <a:off x="275113" y="2423756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Massive Haemorrhage</a:t>
          </a:r>
        </a:p>
      </dsp:txBody>
      <dsp:txXfrm>
        <a:off x="293623" y="2442266"/>
        <a:ext cx="2155453" cy="594963"/>
      </dsp:txXfrm>
    </dsp:sp>
    <dsp:sp modelId="{8CACF228-97D0-4546-A33A-4B90B8AA6479}">
      <dsp:nvSpPr>
        <dsp:cNvPr id="0" name=""/>
        <dsp:cNvSpPr/>
      </dsp:nvSpPr>
      <dsp:spPr>
        <a:xfrm>
          <a:off x="2947190" y="0"/>
          <a:ext cx="2740592" cy="32168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Phase II</a:t>
          </a:r>
        </a:p>
      </dsp:txBody>
      <dsp:txXfrm>
        <a:off x="2947190" y="0"/>
        <a:ext cx="2740592" cy="965057"/>
      </dsp:txXfrm>
    </dsp:sp>
    <dsp:sp modelId="{E6C9C897-E520-1A46-9D08-6D9204AF6D62}">
      <dsp:nvSpPr>
        <dsp:cNvPr id="0" name=""/>
        <dsp:cNvSpPr/>
      </dsp:nvSpPr>
      <dsp:spPr>
        <a:xfrm>
          <a:off x="3221249" y="965332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Simulation Based Education</a:t>
          </a:r>
        </a:p>
      </dsp:txBody>
      <dsp:txXfrm>
        <a:off x="3239759" y="983842"/>
        <a:ext cx="2155453" cy="594963"/>
      </dsp:txXfrm>
    </dsp:sp>
    <dsp:sp modelId="{156B379B-3DF1-DC49-A5C0-B9040D596AFE}">
      <dsp:nvSpPr>
        <dsp:cNvPr id="0" name=""/>
        <dsp:cNvSpPr/>
      </dsp:nvSpPr>
      <dsp:spPr>
        <a:xfrm>
          <a:off x="3221249" y="1694544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Assessment of Learning Outcomes</a:t>
          </a:r>
        </a:p>
      </dsp:txBody>
      <dsp:txXfrm>
        <a:off x="3239759" y="1713054"/>
        <a:ext cx="2155453" cy="594963"/>
      </dsp:txXfrm>
    </dsp:sp>
    <dsp:sp modelId="{0A68D9DD-E32A-944B-9E6A-6B281C6EAD0A}">
      <dsp:nvSpPr>
        <dsp:cNvPr id="0" name=""/>
        <dsp:cNvSpPr/>
      </dsp:nvSpPr>
      <dsp:spPr>
        <a:xfrm>
          <a:off x="3221249" y="2423756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Supporting Resources</a:t>
          </a:r>
        </a:p>
      </dsp:txBody>
      <dsp:txXfrm>
        <a:off x="3239759" y="2442266"/>
        <a:ext cx="2155453" cy="594963"/>
      </dsp:txXfrm>
    </dsp:sp>
    <dsp:sp modelId="{D855F3A1-F261-1C4D-8990-9F5AC8A4E294}">
      <dsp:nvSpPr>
        <dsp:cNvPr id="0" name=""/>
        <dsp:cNvSpPr/>
      </dsp:nvSpPr>
      <dsp:spPr>
        <a:xfrm>
          <a:off x="5893326" y="0"/>
          <a:ext cx="2740592" cy="32168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Phase III</a:t>
          </a:r>
        </a:p>
      </dsp:txBody>
      <dsp:txXfrm>
        <a:off x="5893326" y="0"/>
        <a:ext cx="2740592" cy="965057"/>
      </dsp:txXfrm>
    </dsp:sp>
    <dsp:sp modelId="{EF5D4492-FD76-1147-A8FC-1D66A3455BD7}">
      <dsp:nvSpPr>
        <dsp:cNvPr id="0" name=""/>
        <dsp:cNvSpPr/>
      </dsp:nvSpPr>
      <dsp:spPr>
        <a:xfrm>
          <a:off x="6167386" y="965332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Transfusion Education Network</a:t>
          </a:r>
        </a:p>
      </dsp:txBody>
      <dsp:txXfrm>
        <a:off x="6185896" y="983842"/>
        <a:ext cx="2155453" cy="594963"/>
      </dsp:txXfrm>
    </dsp:sp>
    <dsp:sp modelId="{91E14032-FE73-5F4A-AD34-58B8DD4EE4E5}">
      <dsp:nvSpPr>
        <dsp:cNvPr id="0" name=""/>
        <dsp:cNvSpPr/>
      </dsp:nvSpPr>
      <dsp:spPr>
        <a:xfrm>
          <a:off x="6167386" y="1694544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Assessment in the Workplace</a:t>
          </a:r>
        </a:p>
      </dsp:txBody>
      <dsp:txXfrm>
        <a:off x="6185896" y="1713054"/>
        <a:ext cx="2155453" cy="594963"/>
      </dsp:txXfrm>
    </dsp:sp>
    <dsp:sp modelId="{58D71970-1DA7-3A4F-B712-BF1F4065DC63}">
      <dsp:nvSpPr>
        <dsp:cNvPr id="0" name=""/>
        <dsp:cNvSpPr/>
      </dsp:nvSpPr>
      <dsp:spPr>
        <a:xfrm>
          <a:off x="6167386" y="2423756"/>
          <a:ext cx="2192473" cy="631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Enhanced Patient Safety</a:t>
          </a:r>
        </a:p>
      </dsp:txBody>
      <dsp:txXfrm>
        <a:off x="6185896" y="2442266"/>
        <a:ext cx="2155453" cy="5949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6638F-913C-44EA-BA66-CB44C2127596}" type="datetimeFigureOut">
              <a:rPr lang="en-GB" smtClean="0"/>
              <a:t>21/06/2026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9D6585-6EC0-466E-AB8C-9BD36D6BB7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592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D6585-6EC0-466E-AB8C-9BD36D6BB7C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847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855AA-8644-CDB9-BE15-F1F225F4D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957ECD-1FA4-9102-2D05-890BB0E5CF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D19243-C912-3800-613C-76E8B69072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Faculty Teams embedded within each learning environment in Wales.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FD017-6DDB-E9A7-EDDE-1D836A77CF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D6585-6EC0-466E-AB8C-9BD36D6BB7CF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6877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649B4-9D69-9196-2DB4-DF4316D7D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3ADEF6-8C67-BF61-E6AC-3358554F52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93AD79-C650-B209-C862-FA09764E1D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Faculty Teams embedded within each learning environment in Wales.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8B1E62-3A7F-3B29-04C3-9A35EA2B64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D6585-6EC0-466E-AB8C-9BD36D6BB7CF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1528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26D63-29F0-07E4-00F2-D5EF6E560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32FB29-BA7F-7563-62BA-99631FAC0A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1E9C4B-B8E4-761A-78F1-07F2232ECF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Faculty Teams embedded within each learning environment in Wales.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1AF3B2-A06E-5FE0-D7CC-678A5819B1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D6585-6EC0-466E-AB8C-9BD36D6BB7CF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7009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EA6AB-FED6-BF27-2C6E-5C5791CCA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6E7B90-75DC-4DF6-3528-03578FF6CD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42EC36-CBDC-A4CB-4CE5-E936F6F08B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Faculty Teams embedded within each learning environment in Wales.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7F0F10-4B81-0139-B647-7F20B94F44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D6585-6EC0-466E-AB8C-9BD36D6BB7CF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3806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First of 4 nations to meet the requirements of the recommendations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D6585-6EC0-466E-AB8C-9BD36D6BB7CF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53859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0BCEC-12C9-3FF3-1A36-B0BC19C87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A0ECD8-21E9-97AE-7CB5-BE476E288E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F733B5-04C4-C9D6-28E8-3AD1CCDF04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First of 4 nations to meet the requirements of the recommendations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752A6B-C74B-7751-F79E-643DF0EA28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D6585-6EC0-466E-AB8C-9BD36D6BB7CF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247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Collaborative project led by the IBI Transfusion Education Oversight Group, co-designed by Wales Blood Health Team and HEIW and I will present this work on behalf of the group.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D6585-6EC0-466E-AB8C-9BD36D6BB7C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104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D6FC5-5D7B-C4D7-A52C-4D639B052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37F589-8BC5-1E67-8814-3B027966FB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AF3AD5-7ACC-28FD-146D-9305670C63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Collaborative project led by the IBI Transfusion Education Oversight Group, co-designed by Wales Blood Health Team and HEIW and I will present this work on behalf of the group.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B3B0F5-E793-4FFD-02AC-2963720DC5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D6585-6EC0-466E-AB8C-9BD36D6BB7C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826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Programme promotes clinical decision making in transfusion, utilising multimodal education approaches encompassing small group teaching, case based discussion and simulation-based education.</a:t>
            </a:r>
          </a:p>
          <a:p>
            <a:r>
              <a:rPr lang="en-GB" dirty="0"/>
              <a:t>This is achieved in a 3 Phase programme.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D6585-6EC0-466E-AB8C-9BD36D6BB7C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655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50625-B6CF-D452-0245-13E67F0E7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424500-5A85-7631-964B-72F7D1EA5E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D84025-B1A7-E1E5-A6D7-F0E61ADEB1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Programme promotes clinical decision making in transfusion, utilising multimodal education approaches encompassing small group teaching, case based discussion and simulation-based education.</a:t>
            </a:r>
          </a:p>
          <a:p>
            <a:r>
              <a:rPr lang="en-GB" dirty="0"/>
              <a:t>This is achieved in a 3 Phase programme.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F848F6-FF94-30C3-EC38-64C61F1DCC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D6585-6EC0-466E-AB8C-9BD36D6BB7C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831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7C2F6-60A3-D1E5-CD5F-C5CC85EB8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5B14C2-0D09-6533-E2B5-A00779E030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5E52AD-3C9B-A024-DF17-9E7F9B88CE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Programme promotes clinical decision making in transfusion, utilising multimodal education approaches encompassing small group teaching, case based discussion and simulation-based education.</a:t>
            </a:r>
          </a:p>
          <a:p>
            <a:r>
              <a:rPr lang="en-GB" dirty="0"/>
              <a:t>This is achieved in a 3 Phase programme.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8628EE-B398-7C89-4404-53BC537549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D6585-6EC0-466E-AB8C-9BD36D6BB7C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1440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28F6D-DE90-3CCD-45C8-D1C5D2628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EB8304-CE3D-5DA7-A578-8279495CE2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598C-AAD6-ECDA-AA5F-632503D1A7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Programme promotes clinical decision making in transfusion, utilising multimodal education approaches encompassing small group teaching, case based discussion and simulation-based education.</a:t>
            </a:r>
          </a:p>
          <a:p>
            <a:r>
              <a:rPr lang="en-GB" dirty="0"/>
              <a:t>This is achieved in a 3 Phase programme.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3A182B-3FE9-BAE6-F11D-00DCC52C87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D6585-6EC0-466E-AB8C-9BD36D6BB7C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4494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1D29B-3C6C-4050-C95F-3BD3EAB7A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FEC9C2-CB26-ED12-F3DB-20F7C37AA5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49D0DD-C76A-9FB4-74DF-39BF34ABAC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Programme promotes clinical decision making in transfusion, utilising multimodal education approaches encompassing small group teaching, case based discussion and simulation-based education.</a:t>
            </a:r>
          </a:p>
          <a:p>
            <a:r>
              <a:rPr lang="en-GB" dirty="0"/>
              <a:t>This is achieved in a 3 Phase programme.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D0527-53EC-72EE-4865-163673A3DE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D6585-6EC0-466E-AB8C-9BD36D6BB7C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7856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Faculty Teams embedded within each learning environment in Wales.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D6585-6EC0-466E-AB8C-9BD36D6BB7C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82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F8E32DC2-C944-4604-ACE2-1F2DA79069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20"/>
            <a:ext cx="12192000" cy="68359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31F7F8-43DE-43B4-A96D-FA89EBA9AF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 b="1">
                <a:solidFill>
                  <a:srgbClr val="304E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408E44-15D1-4F19-B6CB-076F80914C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 b="0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C904C1-82DB-44CD-900F-9493917F6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F6F32-9A2F-4B78-A2F5-DE63303F8CA4}" type="datetimeFigureOut">
              <a:rPr lang="en-GB" smtClean="0"/>
              <a:t>21/06/2026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FB92AE-0C98-46FE-B51E-E16756721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F2F9C5-8B5C-4553-A9D6-94EE7F918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BFEC-67D1-46E0-8C1F-9D9E4B199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923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120E6-7325-491B-B923-5E75D51C0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7F2E34-6E14-4B15-9A8B-10C471AF4B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92AD6-CC2F-49A3-8055-4AA70F71C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F6F32-9A2F-4B78-A2F5-DE63303F8CA4}" type="datetimeFigureOut">
              <a:rPr lang="en-GB" smtClean="0"/>
              <a:t>21/06/2026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5601D-1440-481B-BC97-634F788C9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DC2DD3-9AC0-4C43-B9E3-378E9CDBF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BFEC-67D1-46E0-8C1F-9D9E4B199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715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87BAD0-D80B-47EA-BA49-41E892980F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5986B0-5E7B-4A53-ADF3-FAD6BBA758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EDCAA9-07B0-4878-8BFF-8E036FE6C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F6F32-9A2F-4B78-A2F5-DE63303F8CA4}" type="datetimeFigureOut">
              <a:rPr lang="en-GB" smtClean="0"/>
              <a:t>21/06/2026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BEEA0D-3086-4A6C-A705-6ECD24FD9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824BE-81CB-477F-9C28-50DD37E59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BFEC-67D1-46E0-8C1F-9D9E4B199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630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63B1E-294A-4D08-BFC3-6B157B1389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4568"/>
            <a:ext cx="105156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CD332-D40C-4825-BAA1-656431146C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739700"/>
            <a:ext cx="10515600" cy="435133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3A78AE-C5FE-4227-A074-E06D8FFE11A9}"/>
              </a:ext>
            </a:extLst>
          </p:cNvPr>
          <p:cNvSpPr/>
          <p:nvPr userDrawn="1"/>
        </p:nvSpPr>
        <p:spPr>
          <a:xfrm>
            <a:off x="0" y="5764697"/>
            <a:ext cx="12192000" cy="1093304"/>
          </a:xfrm>
          <a:prstGeom prst="rect">
            <a:avLst/>
          </a:prstGeom>
          <a:solidFill>
            <a:srgbClr val="EBEB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D373CFAB-D521-4C54-872F-7A58F70A39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16" t="64493"/>
          <a:stretch/>
        </p:blipFill>
        <p:spPr>
          <a:xfrm>
            <a:off x="8804596" y="4422912"/>
            <a:ext cx="3387404" cy="2435087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E6920D-F071-4F97-B450-D54F376BD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F6F32-9A2F-4B78-A2F5-DE63303F8CA4}" type="datetimeFigureOut">
              <a:rPr lang="en-GB" smtClean="0"/>
              <a:t>21/06/2026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FE6E1-1F0E-461E-AB49-F2AB16E82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859BA-F265-4AF6-A21A-C52C78B2A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BFEC-67D1-46E0-8C1F-9D9E4B199DEE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78356A96-8EE4-47D0-BF3F-E944DAA3F0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954620"/>
            <a:ext cx="2937195" cy="6946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39E7111-B296-4916-8800-43A75E07984E}"/>
              </a:ext>
            </a:extLst>
          </p:cNvPr>
          <p:cNvSpPr txBox="1"/>
          <p:nvPr userDrawn="1"/>
        </p:nvSpPr>
        <p:spPr>
          <a:xfrm>
            <a:off x="3775395" y="6060212"/>
            <a:ext cx="457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err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Trawsnewid</a:t>
            </a:r>
            <a:r>
              <a:rPr lang="en-GB" sz="1400" b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1400" b="1" err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gweithlu</a:t>
            </a:r>
            <a:r>
              <a:rPr lang="en-GB" sz="1400" b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err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1400" b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err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gyfer</a:t>
            </a:r>
            <a:r>
              <a:rPr lang="en-GB" sz="1400" b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Cymru </a:t>
            </a:r>
            <a:r>
              <a:rPr lang="en-GB" sz="1400" b="1" err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iachach</a:t>
            </a:r>
            <a:endParaRPr lang="en-GB" sz="1400" b="1">
              <a:solidFill>
                <a:srgbClr val="325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b="1">
                <a:solidFill>
                  <a:srgbClr val="489CC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Transforming the workforce for a healthier Wales</a:t>
            </a:r>
          </a:p>
        </p:txBody>
      </p:sp>
    </p:spTree>
    <p:extLst>
      <p:ext uri="{BB962C8B-B14F-4D97-AF65-F5344CB8AC3E}">
        <p14:creationId xmlns:p14="http://schemas.microsoft.com/office/powerpoint/2010/main" val="1203332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63B1E-294A-4D08-BFC3-6B157B1389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4568"/>
            <a:ext cx="105156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CD332-D40C-4825-BAA1-656431146C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739700"/>
            <a:ext cx="10515600" cy="435133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3A78AE-C5FE-4227-A074-E06D8FFE11A9}"/>
              </a:ext>
            </a:extLst>
          </p:cNvPr>
          <p:cNvSpPr/>
          <p:nvPr userDrawn="1"/>
        </p:nvSpPr>
        <p:spPr>
          <a:xfrm>
            <a:off x="0" y="5764697"/>
            <a:ext cx="12192000" cy="1093304"/>
          </a:xfrm>
          <a:prstGeom prst="rect">
            <a:avLst/>
          </a:prstGeom>
          <a:solidFill>
            <a:srgbClr val="EBEB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E6920D-F071-4F97-B450-D54F376BD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F6F32-9A2F-4B78-A2F5-DE63303F8CA4}" type="datetimeFigureOut">
              <a:rPr lang="en-GB" smtClean="0"/>
              <a:t>21/06/2026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FE6E1-1F0E-461E-AB49-F2AB16E82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859BA-F265-4AF6-A21A-C52C78B2A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BFEC-67D1-46E0-8C1F-9D9E4B199DEE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78356A96-8EE4-47D0-BF3F-E944DAA3F0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954620"/>
            <a:ext cx="2937195" cy="6946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39E7111-B296-4916-8800-43A75E07984E}"/>
              </a:ext>
            </a:extLst>
          </p:cNvPr>
          <p:cNvSpPr txBox="1"/>
          <p:nvPr userDrawn="1"/>
        </p:nvSpPr>
        <p:spPr>
          <a:xfrm>
            <a:off x="3775395" y="6060212"/>
            <a:ext cx="457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err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Trawsnewid</a:t>
            </a:r>
            <a:r>
              <a:rPr lang="en-GB" sz="1400" b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1400" b="1" err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gweithlu</a:t>
            </a:r>
            <a:r>
              <a:rPr lang="en-GB" sz="1400" b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err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1400" b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err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gyfer</a:t>
            </a:r>
            <a:r>
              <a:rPr lang="en-GB" sz="1400" b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Cymru </a:t>
            </a:r>
            <a:r>
              <a:rPr lang="en-GB" sz="1400" b="1" err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iachach</a:t>
            </a:r>
            <a:endParaRPr lang="en-GB" sz="1400" b="1">
              <a:solidFill>
                <a:srgbClr val="325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b="1">
                <a:solidFill>
                  <a:srgbClr val="489CC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Transforming the workforce for a healthier Wales</a:t>
            </a:r>
          </a:p>
        </p:txBody>
      </p:sp>
      <p:pic>
        <p:nvPicPr>
          <p:cNvPr id="11" name="Picture 10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779BA8D9-4E95-4CD4-B948-83DD8A5DD5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41" t="62708"/>
          <a:stretch/>
        </p:blipFill>
        <p:spPr>
          <a:xfrm>
            <a:off x="8073294" y="4026567"/>
            <a:ext cx="4118705" cy="269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25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06C27-12D0-489A-B710-85A6D86D5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B8879-40A0-4BD5-B514-F023CEE5A2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63E19F-E381-49B6-B141-D93051618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83AD7F-6BAD-40C2-8400-C0AE21FED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F6F32-9A2F-4B78-A2F5-DE63303F8CA4}" type="datetimeFigureOut">
              <a:rPr lang="en-GB" smtClean="0"/>
              <a:t>21/06/2026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5DA710-4297-479F-A039-43D385F47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CF6FF-3E0D-4D97-92BD-F8E125661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BFEC-67D1-46E0-8C1F-9D9E4B199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874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7DE9B-4657-486E-ABFE-F9979DD59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95A95-8E0D-45E6-B654-C468C4D07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DDED45-70FF-4CA9-9B52-F3638F3F2A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ED3022-305C-43F6-B8F9-D94470045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8286AB-C1E2-4EBF-B2FD-226F88D17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26B2DC-D23A-48A6-9DA5-22B5B9290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F6F32-9A2F-4B78-A2F5-DE63303F8CA4}" type="datetimeFigureOut">
              <a:rPr lang="en-GB" smtClean="0"/>
              <a:t>21/06/2026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C09B37-45BB-4DC9-B525-420EC6FB4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165A6D-2AEB-4484-B9DC-044E082E6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BFEC-67D1-46E0-8C1F-9D9E4B199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2022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B1784-2444-46CD-A909-1F945BD3A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5F7DA4-D042-4218-8893-684A13B46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F6F32-9A2F-4B78-A2F5-DE63303F8CA4}" type="datetimeFigureOut">
              <a:rPr lang="en-GB" smtClean="0"/>
              <a:t>21/06/2026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FFC1F5-6168-4C21-8361-2692E581D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84B6E5-4DA5-49BD-994B-F4D9746A3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BFEC-67D1-46E0-8C1F-9D9E4B199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389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B3F62D-ECA7-4F09-917E-ED857890F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F6F32-9A2F-4B78-A2F5-DE63303F8CA4}" type="datetimeFigureOut">
              <a:rPr lang="en-GB" smtClean="0"/>
              <a:t>21/06/2026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EC23DC-5641-469B-B510-5281708FC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17590-67B1-4EC4-A929-65C25694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BFEC-67D1-46E0-8C1F-9D9E4B199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13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6F6AD-2976-47A0-A263-686CB97B6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0D6EC-A1AA-45ED-8906-F04A6A76E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155DDD-7C10-40CB-9BFD-714120773B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6F921E-F75D-4CE0-98AD-D2C8BB9E1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F6F32-9A2F-4B78-A2F5-DE63303F8CA4}" type="datetimeFigureOut">
              <a:rPr lang="en-GB" smtClean="0"/>
              <a:t>21/06/2026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55822D-7234-4196-907D-F38FD0951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F37577-5C3C-4083-B3DF-A72C16566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BFEC-67D1-46E0-8C1F-9D9E4B199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926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B309F-7C81-4D0E-AFF5-D818231B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8BA84B-062E-4670-8C70-7BC9EF5E1F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B437D9-39F9-4832-913F-CDD99A05C6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C267F8-19A0-48EE-9FBA-2DB80155B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F6F32-9A2F-4B78-A2F5-DE63303F8CA4}" type="datetimeFigureOut">
              <a:rPr lang="en-GB" smtClean="0"/>
              <a:t>21/06/2026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51069-76D9-4C4A-A116-139C32EA8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63CFDA-DE76-4595-BE6F-CC869DC2E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BFEC-67D1-46E0-8C1F-9D9E4B199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076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373A45-7DE3-41B8-848D-62645E14F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23E814-DDCC-498A-B5EC-ACBC4EF03D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D534BE-D942-4DEB-B22C-90E1C91AA4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F6F32-9A2F-4B78-A2F5-DE63303F8CA4}" type="datetimeFigureOut">
              <a:rPr lang="en-GB" smtClean="0"/>
              <a:t>21/06/2026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BDE46C-5AB6-45E5-9561-C4D852F597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C67A35-F799-46A2-9B99-FEE8277DE5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0BFEC-67D1-46E0-8C1F-9D9E4B199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611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5.sv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16.sv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16.sv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45DC1062-2336-2940-8600-81C29A9AD377}"/>
              </a:ext>
            </a:extLst>
          </p:cNvPr>
          <p:cNvSpPr txBox="1">
            <a:spLocks/>
          </p:cNvSpPr>
          <p:nvPr/>
        </p:nvSpPr>
        <p:spPr>
          <a:xfrm>
            <a:off x="609600" y="2743293"/>
            <a:ext cx="10972800" cy="13714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304E8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400" dirty="0"/>
              <a:t>Leading the Way on Foundation Doctor Education</a:t>
            </a:r>
            <a:endParaRPr kumimoji="0" lang="en-GB" sz="5400" b="1" i="0" u="none" strike="noStrike" kern="1200" cap="none" spc="0" normalizeH="0" baseline="0" noProof="0" dirty="0">
              <a:ln>
                <a:noFill/>
              </a:ln>
              <a:solidFill>
                <a:srgbClr val="304E82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" name="Picture 4" descr="Logo&#10;&#10;Description automatically generated">
            <a:extLst>
              <a:ext uri="{FF2B5EF4-FFF2-40B4-BE49-F238E27FC236}">
                <a16:creationId xmlns:a16="http://schemas.microsoft.com/office/drawing/2014/main" id="{E127674B-9622-D5BA-E84A-A6F94517D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96743"/>
            <a:ext cx="2813108" cy="157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60CA89-2739-822A-E3C0-43D174136C92}"/>
              </a:ext>
            </a:extLst>
          </p:cNvPr>
          <p:cNvSpPr txBox="1"/>
          <p:nvPr/>
        </p:nvSpPr>
        <p:spPr>
          <a:xfrm>
            <a:off x="806763" y="5339201"/>
            <a:ext cx="105784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Century Gothic" panose="020B0502020202020204" pitchFamily="34" charset="0"/>
                <a:cs typeface="Arial" panose="020B0604020202020204" pitchFamily="34" charset="0"/>
              </a:rPr>
              <a:t>Dr Gethin Pugh			</a:t>
            </a:r>
          </a:p>
          <a:p>
            <a:r>
              <a:rPr lang="en-GB" sz="2000" dirty="0">
                <a:latin typeface="Century Gothic" panose="020B0502020202020204" pitchFamily="34" charset="0"/>
                <a:cs typeface="Arial" panose="020B0604020202020204" pitchFamily="34" charset="0"/>
              </a:rPr>
              <a:t>Consultant Intensive Care Medicine &amp; Anaesthesia</a:t>
            </a:r>
          </a:p>
          <a:p>
            <a:r>
              <a:rPr lang="en-GB" sz="2000" dirty="0">
                <a:latin typeface="Century Gothic" panose="020B0502020202020204" pitchFamily="34" charset="0"/>
                <a:cs typeface="Arial" panose="020B0604020202020204" pitchFamily="34" charset="0"/>
              </a:rPr>
              <a:t>Director of Educational Improvement, HEIW | BHNOG Conference | 23 June 2026</a:t>
            </a:r>
          </a:p>
        </p:txBody>
      </p:sp>
    </p:spTree>
    <p:extLst>
      <p:ext uri="{BB962C8B-B14F-4D97-AF65-F5344CB8AC3E}">
        <p14:creationId xmlns:p14="http://schemas.microsoft.com/office/powerpoint/2010/main" val="3006260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1C001-AC94-9985-A905-BE7495B05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087F3E0-FD21-6D6C-84B9-4E7CA712C0A6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842CAA7A-30D9-3D22-251C-BF51308B10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3652355"/>
              </p:ext>
            </p:extLst>
          </p:nvPr>
        </p:nvGraphicFramePr>
        <p:xfrm>
          <a:off x="1485762" y="1820571"/>
          <a:ext cx="8634973" cy="3216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2048922D-3C35-7D05-40F4-F52C4EA15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5"/>
            <a:ext cx="10515600" cy="1325563"/>
          </a:xfrm>
        </p:spPr>
        <p:txBody>
          <a:bodyPr/>
          <a:lstStyle/>
          <a:p>
            <a:r>
              <a:rPr lang="en-GB" dirty="0"/>
              <a:t>Foundation Transfusion Education Programme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82FA737B-86DF-4A9B-786F-E2F0030F3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5250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E669D-4C8B-5DB7-2907-61CD71904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88CBCE4-2D8E-9A61-EC3E-E22581278BC0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5CF3A40-F725-796E-C8E1-9E988C1CB280}"/>
              </a:ext>
            </a:extLst>
          </p:cNvPr>
          <p:cNvSpPr/>
          <p:nvPr/>
        </p:nvSpPr>
        <p:spPr>
          <a:xfrm>
            <a:off x="1349829" y="1685035"/>
            <a:ext cx="5943600" cy="3487930"/>
          </a:xfrm>
          <a:prstGeom prst="roundRect">
            <a:avLst>
              <a:gd name="adj" fmla="val 1261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37858213-9990-EC46-32C2-664352089C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1597330"/>
              </p:ext>
            </p:extLst>
          </p:nvPr>
        </p:nvGraphicFramePr>
        <p:xfrm>
          <a:off x="1485762" y="1820571"/>
          <a:ext cx="8634973" cy="3216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F330A975-E196-8BE4-773B-0783CA0F2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5"/>
            <a:ext cx="10515600" cy="1325563"/>
          </a:xfrm>
        </p:spPr>
        <p:txBody>
          <a:bodyPr/>
          <a:lstStyle/>
          <a:p>
            <a:r>
              <a:rPr lang="en-GB" dirty="0"/>
              <a:t>Foundation Transfusion Education Programme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Logo&#10;&#10;Description automatically generated">
            <a:extLst>
              <a:ext uri="{FF2B5EF4-FFF2-40B4-BE49-F238E27FC236}">
                <a16:creationId xmlns:a16="http://schemas.microsoft.com/office/drawing/2014/main" id="{0C86B338-325D-3B57-44FB-5EB60B5BA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4153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C8EF7-41DA-7EF2-D2AC-7528AF414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C0A8DE9-494F-C246-1D16-119C4C1CE19C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E30B50-2AFB-0689-C89D-28F91A2C617F}"/>
              </a:ext>
            </a:extLst>
          </p:cNvPr>
          <p:cNvSpPr/>
          <p:nvPr/>
        </p:nvSpPr>
        <p:spPr>
          <a:xfrm>
            <a:off x="1349829" y="1685035"/>
            <a:ext cx="5943600" cy="3487930"/>
          </a:xfrm>
          <a:prstGeom prst="roundRect">
            <a:avLst>
              <a:gd name="adj" fmla="val 1261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1EBCE5DF-A2E4-9EA8-824F-A875178EE3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9147653"/>
              </p:ext>
            </p:extLst>
          </p:nvPr>
        </p:nvGraphicFramePr>
        <p:xfrm>
          <a:off x="1485762" y="1820571"/>
          <a:ext cx="8634973" cy="3216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DB6190AC-9C4E-8A23-37BC-510E891C7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5"/>
            <a:ext cx="10515600" cy="1325563"/>
          </a:xfrm>
        </p:spPr>
        <p:txBody>
          <a:bodyPr/>
          <a:lstStyle/>
          <a:p>
            <a:r>
              <a:rPr lang="en-GB" dirty="0"/>
              <a:t>Foundation Transfusion Education Programme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llout: Down Arrow 2">
            <a:extLst>
              <a:ext uri="{FF2B5EF4-FFF2-40B4-BE49-F238E27FC236}">
                <a16:creationId xmlns:a16="http://schemas.microsoft.com/office/drawing/2014/main" id="{5EC94678-4942-FB0E-8100-8784AED62C19}"/>
              </a:ext>
            </a:extLst>
          </p:cNvPr>
          <p:cNvSpPr/>
          <p:nvPr/>
        </p:nvSpPr>
        <p:spPr>
          <a:xfrm>
            <a:off x="6160770" y="1211580"/>
            <a:ext cx="2377440" cy="574701"/>
          </a:xfrm>
          <a:prstGeom prst="down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First 6 months</a:t>
            </a:r>
          </a:p>
        </p:txBody>
      </p:sp>
      <p:pic>
        <p:nvPicPr>
          <p:cNvPr id="4" name="Picture 4" descr="Logo&#10;&#10;Description automatically generated">
            <a:extLst>
              <a:ext uri="{FF2B5EF4-FFF2-40B4-BE49-F238E27FC236}">
                <a16:creationId xmlns:a16="http://schemas.microsoft.com/office/drawing/2014/main" id="{387B731C-332D-9889-F021-CEB917054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0639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D3AD5-5149-B651-52D1-F0CF84445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8FB92D-74C3-8509-6348-5BBCEFD5BD19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08D9A4B-A06A-7051-5A27-F446C517B82F}"/>
              </a:ext>
            </a:extLst>
          </p:cNvPr>
          <p:cNvSpPr/>
          <p:nvPr/>
        </p:nvSpPr>
        <p:spPr>
          <a:xfrm>
            <a:off x="1349829" y="1685035"/>
            <a:ext cx="5943600" cy="3487930"/>
          </a:xfrm>
          <a:prstGeom prst="roundRect">
            <a:avLst>
              <a:gd name="adj" fmla="val 1261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B624BABF-60A7-A7B6-3209-8B0903B061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4494321"/>
              </p:ext>
            </p:extLst>
          </p:nvPr>
        </p:nvGraphicFramePr>
        <p:xfrm>
          <a:off x="1485762" y="1820571"/>
          <a:ext cx="8634973" cy="3216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Arrow: Right 2">
            <a:extLst>
              <a:ext uri="{FF2B5EF4-FFF2-40B4-BE49-F238E27FC236}">
                <a16:creationId xmlns:a16="http://schemas.microsoft.com/office/drawing/2014/main" id="{A0CCAB78-CC62-7BD4-A90C-6D720167F251}"/>
              </a:ext>
            </a:extLst>
          </p:cNvPr>
          <p:cNvSpPr/>
          <p:nvPr/>
        </p:nvSpPr>
        <p:spPr>
          <a:xfrm>
            <a:off x="1349829" y="5167312"/>
            <a:ext cx="8045631" cy="570548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Longitudinal Application of Learning across Foundation Training Years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E2DFB18-2B5F-212D-AAF3-5FF5BE819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5"/>
            <a:ext cx="10515600" cy="1325563"/>
          </a:xfrm>
        </p:spPr>
        <p:txBody>
          <a:bodyPr/>
          <a:lstStyle/>
          <a:p>
            <a:r>
              <a:rPr lang="en-GB" dirty="0"/>
              <a:t>Foundation Transfusion Education Programme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llout: Down Arrow 8">
            <a:extLst>
              <a:ext uri="{FF2B5EF4-FFF2-40B4-BE49-F238E27FC236}">
                <a16:creationId xmlns:a16="http://schemas.microsoft.com/office/drawing/2014/main" id="{3948BC87-4C6D-4D57-0476-EF54E2C7452E}"/>
              </a:ext>
            </a:extLst>
          </p:cNvPr>
          <p:cNvSpPr/>
          <p:nvPr/>
        </p:nvSpPr>
        <p:spPr>
          <a:xfrm>
            <a:off x="6160770" y="1211580"/>
            <a:ext cx="2377440" cy="574701"/>
          </a:xfrm>
          <a:prstGeom prst="down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First 6 months</a:t>
            </a:r>
          </a:p>
        </p:txBody>
      </p:sp>
      <p:pic>
        <p:nvPicPr>
          <p:cNvPr id="10" name="Picture 4" descr="Logo&#10;&#10;Description automatically generated">
            <a:extLst>
              <a:ext uri="{FF2B5EF4-FFF2-40B4-BE49-F238E27FC236}">
                <a16:creationId xmlns:a16="http://schemas.microsoft.com/office/drawing/2014/main" id="{387974F5-2C71-8117-3A73-D420D7884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1523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3DE7C-1A94-9CDE-2608-3D423B705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C2525BC-DFB8-C3EF-D395-3BD9DD69D239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D3D7DC8-8BB7-D2E1-0F7E-FF6B43AEA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5"/>
            <a:ext cx="10515600" cy="1325563"/>
          </a:xfrm>
        </p:spPr>
        <p:txBody>
          <a:bodyPr/>
          <a:lstStyle/>
          <a:p>
            <a:r>
              <a:rPr lang="en-GB" dirty="0"/>
              <a:t>Foundation Transfusion Education Programme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Logo&#10;&#10;Description automatically generated">
            <a:extLst>
              <a:ext uri="{FF2B5EF4-FFF2-40B4-BE49-F238E27FC236}">
                <a16:creationId xmlns:a16="http://schemas.microsoft.com/office/drawing/2014/main" id="{831FDDC2-4259-491B-0EB9-AEDEF938E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Content Placeholder 3" descr="Screenshot 2017-06-12 20.07.46.png">
            <a:extLst>
              <a:ext uri="{FF2B5EF4-FFF2-40B4-BE49-F238E27FC236}">
                <a16:creationId xmlns:a16="http://schemas.microsoft.com/office/drawing/2014/main" id="{D4852421-F995-87D9-EC5B-E6C5E44DF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691" y="1642081"/>
            <a:ext cx="2632260" cy="3573835"/>
          </a:xfrm>
          <a:prstGeom prst="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900812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E9551-2804-0FF2-E662-EA241B9DB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C8FEE7D-EAC9-BC0B-EEA5-DB2F52FA3244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E4519B-B3B5-FAD6-617D-7E1B4CF23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5"/>
            <a:ext cx="10515600" cy="1325563"/>
          </a:xfrm>
        </p:spPr>
        <p:txBody>
          <a:bodyPr/>
          <a:lstStyle/>
          <a:p>
            <a:r>
              <a:rPr lang="en-GB" dirty="0"/>
              <a:t>Foundation Transfusion Education Programme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Logo&#10;&#10;Description automatically generated">
            <a:extLst>
              <a:ext uri="{FF2B5EF4-FFF2-40B4-BE49-F238E27FC236}">
                <a16:creationId xmlns:a16="http://schemas.microsoft.com/office/drawing/2014/main" id="{8C1CF6D4-4BE9-9CB4-400A-B5C0E833A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8491F1-7E29-C552-32B3-3A6BF498AA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4646" y="1642082"/>
            <a:ext cx="2522707" cy="3573835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0" name="Content Placeholder 3" descr="Screenshot 2017-06-12 20.07.46.png">
            <a:extLst>
              <a:ext uri="{FF2B5EF4-FFF2-40B4-BE49-F238E27FC236}">
                <a16:creationId xmlns:a16="http://schemas.microsoft.com/office/drawing/2014/main" id="{9CBA2180-09C7-58DB-1BC4-5F219BF20C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691" y="1642081"/>
            <a:ext cx="2632260" cy="3573835"/>
          </a:xfrm>
          <a:prstGeom prst="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621322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EA213-DCC1-E754-48FB-FB434D3AB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8337446-4B50-64D6-E348-42182602E73D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F5C1509-6701-3468-84F9-9653E1369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5"/>
            <a:ext cx="10515600" cy="1325563"/>
          </a:xfrm>
        </p:spPr>
        <p:txBody>
          <a:bodyPr/>
          <a:lstStyle/>
          <a:p>
            <a:r>
              <a:rPr lang="en-GB" dirty="0"/>
              <a:t>Foundation Transfusion Education Programme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Logo&#10;&#10;Description automatically generated">
            <a:extLst>
              <a:ext uri="{FF2B5EF4-FFF2-40B4-BE49-F238E27FC236}">
                <a16:creationId xmlns:a16="http://schemas.microsoft.com/office/drawing/2014/main" id="{07F557CD-5492-7972-B18A-F56623C62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E597AB-DB94-8694-FE56-58969A88E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4646" y="1642082"/>
            <a:ext cx="2522707" cy="3573835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0" name="Content Placeholder 3" descr="Screenshot 2017-06-12 20.07.46.png">
            <a:extLst>
              <a:ext uri="{FF2B5EF4-FFF2-40B4-BE49-F238E27FC236}">
                <a16:creationId xmlns:a16="http://schemas.microsoft.com/office/drawing/2014/main" id="{D654FA4A-0AC7-D082-352D-0894BB6BEA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691" y="1642081"/>
            <a:ext cx="2632260" cy="3573835"/>
          </a:xfrm>
          <a:prstGeom prst="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261DDBD-FF61-AD13-0D29-4817832D34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8048" y="1642082"/>
            <a:ext cx="2522706" cy="358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86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8B498-E682-4F6B-B17F-FE59B21ED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E98B498-E682-4F6B-B17F-FE59B21ED2D0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A6A7D8-CF76-4F0F-8323-4CC7FA307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055864" y="1713957"/>
            <a:ext cx="2991756" cy="26728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4D63C3-E520-8E46-1EB6-913862947D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5903" y="1386319"/>
            <a:ext cx="3397365" cy="4085362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D613726B-4375-F93C-123B-7566B6BBD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4568"/>
            <a:ext cx="10515600" cy="1325563"/>
          </a:xfrm>
        </p:spPr>
        <p:txBody>
          <a:bodyPr/>
          <a:lstStyle/>
          <a:p>
            <a:r>
              <a:rPr lang="en-GB" dirty="0"/>
              <a:t>Understanding </a:t>
            </a:r>
            <a:r>
              <a:rPr lang="en-GB" dirty="0">
                <a:solidFill>
                  <a:srgbClr val="FFC000"/>
                </a:solidFill>
              </a:rPr>
              <a:t>Our</a:t>
            </a:r>
            <a:r>
              <a:rPr lang="en-GB" dirty="0"/>
              <a:t> Education Systems</a:t>
            </a:r>
          </a:p>
        </p:txBody>
      </p:sp>
      <p:pic>
        <p:nvPicPr>
          <p:cNvPr id="2" name="Picture 4" descr="Logo&#10;&#10;Description automatically generated">
            <a:extLst>
              <a:ext uri="{FF2B5EF4-FFF2-40B4-BE49-F238E27FC236}">
                <a16:creationId xmlns:a16="http://schemas.microsoft.com/office/drawing/2014/main" id="{0FCF7BF7-827E-51CF-46BC-67D1912F9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8705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54051-0754-A845-B875-6D1A9B74D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B374D-4364-F951-32D4-A70C090ED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3527D85-B29B-74A1-AA20-6E6D57496FB8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5BFFEE-B51E-2411-95E1-836D58683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055864" y="1713957"/>
            <a:ext cx="2991756" cy="26728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7A38124-270B-A872-0CD7-99269FE6F5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5903" y="1386319"/>
            <a:ext cx="3397365" cy="4085362"/>
          </a:xfrm>
          <a:prstGeom prst="rect">
            <a:avLst/>
          </a:prstGeom>
        </p:spPr>
      </p:pic>
      <p:sp>
        <p:nvSpPr>
          <p:cNvPr id="8" name="Decagon 7">
            <a:extLst>
              <a:ext uri="{FF2B5EF4-FFF2-40B4-BE49-F238E27FC236}">
                <a16:creationId xmlns:a16="http://schemas.microsoft.com/office/drawing/2014/main" id="{94EFFB1E-1273-7427-F0A7-58632542E828}"/>
              </a:ext>
            </a:extLst>
          </p:cNvPr>
          <p:cNvSpPr/>
          <p:nvPr/>
        </p:nvSpPr>
        <p:spPr>
          <a:xfrm flipH="1">
            <a:off x="6488596" y="4155263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Decagon 9">
            <a:extLst>
              <a:ext uri="{FF2B5EF4-FFF2-40B4-BE49-F238E27FC236}">
                <a16:creationId xmlns:a16="http://schemas.microsoft.com/office/drawing/2014/main" id="{A0AF4A93-01CF-CE15-837E-A6A7331945B6}"/>
              </a:ext>
            </a:extLst>
          </p:cNvPr>
          <p:cNvSpPr/>
          <p:nvPr/>
        </p:nvSpPr>
        <p:spPr>
          <a:xfrm flipH="1">
            <a:off x="7251225" y="2141406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Decagon 10">
            <a:extLst>
              <a:ext uri="{FF2B5EF4-FFF2-40B4-BE49-F238E27FC236}">
                <a16:creationId xmlns:a16="http://schemas.microsoft.com/office/drawing/2014/main" id="{86CBB32A-A3E1-9644-97C7-5B4D45B386B7}"/>
              </a:ext>
            </a:extLst>
          </p:cNvPr>
          <p:cNvSpPr/>
          <p:nvPr/>
        </p:nvSpPr>
        <p:spPr>
          <a:xfrm flipH="1">
            <a:off x="7106632" y="4721321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Decagon 12">
            <a:extLst>
              <a:ext uri="{FF2B5EF4-FFF2-40B4-BE49-F238E27FC236}">
                <a16:creationId xmlns:a16="http://schemas.microsoft.com/office/drawing/2014/main" id="{1A518D4C-C8FA-D590-7231-591B65E20AFD}"/>
              </a:ext>
            </a:extLst>
          </p:cNvPr>
          <p:cNvSpPr/>
          <p:nvPr/>
        </p:nvSpPr>
        <p:spPr>
          <a:xfrm flipH="1">
            <a:off x="7499228" y="4865914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Decagon 13">
            <a:extLst>
              <a:ext uri="{FF2B5EF4-FFF2-40B4-BE49-F238E27FC236}">
                <a16:creationId xmlns:a16="http://schemas.microsoft.com/office/drawing/2014/main" id="{02324AAF-8737-CD2C-3B8A-9168E7659A3C}"/>
              </a:ext>
            </a:extLst>
          </p:cNvPr>
          <p:cNvSpPr/>
          <p:nvPr/>
        </p:nvSpPr>
        <p:spPr>
          <a:xfrm flipH="1">
            <a:off x="8082830" y="4649024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Decagon 14">
            <a:extLst>
              <a:ext uri="{FF2B5EF4-FFF2-40B4-BE49-F238E27FC236}">
                <a16:creationId xmlns:a16="http://schemas.microsoft.com/office/drawing/2014/main" id="{F3168763-84C7-408B-51F9-198B72343BAC}"/>
              </a:ext>
            </a:extLst>
          </p:cNvPr>
          <p:cNvSpPr/>
          <p:nvPr/>
        </p:nvSpPr>
        <p:spPr>
          <a:xfrm flipH="1">
            <a:off x="7643821" y="5154187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Decagon 15">
            <a:extLst>
              <a:ext uri="{FF2B5EF4-FFF2-40B4-BE49-F238E27FC236}">
                <a16:creationId xmlns:a16="http://schemas.microsoft.com/office/drawing/2014/main" id="{67B4DA61-CB2C-FC1F-C97B-941082D91B91}"/>
              </a:ext>
            </a:extLst>
          </p:cNvPr>
          <p:cNvSpPr/>
          <p:nvPr/>
        </p:nvSpPr>
        <p:spPr>
          <a:xfrm flipH="1">
            <a:off x="7747231" y="4938898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B1403A4-5379-4B40-9188-350617951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4568"/>
            <a:ext cx="10515600" cy="1325563"/>
          </a:xfrm>
        </p:spPr>
        <p:txBody>
          <a:bodyPr/>
          <a:lstStyle/>
          <a:p>
            <a:r>
              <a:rPr lang="en-GB" dirty="0"/>
              <a:t>Understanding </a:t>
            </a:r>
            <a:r>
              <a:rPr lang="en-GB" dirty="0">
                <a:solidFill>
                  <a:srgbClr val="FFC000"/>
                </a:solidFill>
              </a:rPr>
              <a:t>Our</a:t>
            </a:r>
            <a:r>
              <a:rPr lang="en-GB" dirty="0"/>
              <a:t> Education Systems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3FF86D-6A00-F5FF-EE83-0A4A279AEAEB}"/>
              </a:ext>
            </a:extLst>
          </p:cNvPr>
          <p:cNvSpPr txBox="1"/>
          <p:nvPr/>
        </p:nvSpPr>
        <p:spPr>
          <a:xfrm>
            <a:off x="838200" y="3080521"/>
            <a:ext cx="3576620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GB" sz="2000" dirty="0"/>
              <a:t>Faculty Teams embedded in </a:t>
            </a:r>
          </a:p>
          <a:p>
            <a:pPr algn="ctr"/>
            <a:r>
              <a:rPr lang="en-GB" sz="2000" dirty="0"/>
              <a:t>Local Education Providers (LEPs)</a:t>
            </a:r>
          </a:p>
        </p:txBody>
      </p:sp>
      <p:pic>
        <p:nvPicPr>
          <p:cNvPr id="23" name="Graphic 22" descr="Badge 7 with solid fill">
            <a:extLst>
              <a:ext uri="{FF2B5EF4-FFF2-40B4-BE49-F238E27FC236}">
                <a16:creationId xmlns:a16="http://schemas.microsoft.com/office/drawing/2014/main" id="{747233EE-C6F4-3B51-84B2-3E481444A0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396" y="2610450"/>
            <a:ext cx="914400" cy="914400"/>
          </a:xfrm>
          <a:prstGeom prst="rect">
            <a:avLst/>
          </a:prstGeom>
        </p:spPr>
      </p:pic>
      <p:pic>
        <p:nvPicPr>
          <p:cNvPr id="5" name="Graphic 4" descr="Customer review with solid fill">
            <a:extLst>
              <a:ext uri="{FF2B5EF4-FFF2-40B4-BE49-F238E27FC236}">
                <a16:creationId xmlns:a16="http://schemas.microsoft.com/office/drawing/2014/main" id="{C67A5CCE-D5E4-BC08-7DA8-1AF9BE6DCB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71565" y="1827154"/>
            <a:ext cx="1198702" cy="1198702"/>
          </a:xfrm>
          <a:prstGeom prst="rect">
            <a:avLst/>
          </a:prstGeom>
        </p:spPr>
      </p:pic>
      <p:pic>
        <p:nvPicPr>
          <p:cNvPr id="2" name="Picture 4" descr="Logo&#10;&#10;Description automatically generated">
            <a:extLst>
              <a:ext uri="{FF2B5EF4-FFF2-40B4-BE49-F238E27FC236}">
                <a16:creationId xmlns:a16="http://schemas.microsoft.com/office/drawing/2014/main" id="{1AF0F8C0-6FE2-9AAB-F128-F562249EB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7347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C91F9-215E-1E53-6C27-379E8A801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07609-A6E2-4BDE-21A8-609AA695D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3B7F906-3C4F-E546-35CA-D0C0CA349B1D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A81619-6AB5-CC5C-DEF9-D14054410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055864" y="1713957"/>
            <a:ext cx="2991756" cy="26728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7FE644-44EE-142C-A5CE-7F801DF2BC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5903" y="1386319"/>
            <a:ext cx="3397365" cy="4085362"/>
          </a:xfrm>
          <a:prstGeom prst="rect">
            <a:avLst/>
          </a:prstGeom>
        </p:spPr>
      </p:pic>
      <p:sp>
        <p:nvSpPr>
          <p:cNvPr id="8" name="Decagon 7">
            <a:extLst>
              <a:ext uri="{FF2B5EF4-FFF2-40B4-BE49-F238E27FC236}">
                <a16:creationId xmlns:a16="http://schemas.microsoft.com/office/drawing/2014/main" id="{DEC888F3-279B-6BFB-9710-A9601C2E42E6}"/>
              </a:ext>
            </a:extLst>
          </p:cNvPr>
          <p:cNvSpPr/>
          <p:nvPr/>
        </p:nvSpPr>
        <p:spPr>
          <a:xfrm flipH="1">
            <a:off x="6488596" y="4155263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Decagon 9">
            <a:extLst>
              <a:ext uri="{FF2B5EF4-FFF2-40B4-BE49-F238E27FC236}">
                <a16:creationId xmlns:a16="http://schemas.microsoft.com/office/drawing/2014/main" id="{FCB30183-71CE-528E-E1B2-6CE9233DA4F6}"/>
              </a:ext>
            </a:extLst>
          </p:cNvPr>
          <p:cNvSpPr/>
          <p:nvPr/>
        </p:nvSpPr>
        <p:spPr>
          <a:xfrm flipH="1">
            <a:off x="7251225" y="2141406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Decagon 10">
            <a:extLst>
              <a:ext uri="{FF2B5EF4-FFF2-40B4-BE49-F238E27FC236}">
                <a16:creationId xmlns:a16="http://schemas.microsoft.com/office/drawing/2014/main" id="{3059EA93-D1A3-145B-7661-B1E5BF7FAAF4}"/>
              </a:ext>
            </a:extLst>
          </p:cNvPr>
          <p:cNvSpPr/>
          <p:nvPr/>
        </p:nvSpPr>
        <p:spPr>
          <a:xfrm flipH="1">
            <a:off x="7106632" y="4721321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Decagon 12">
            <a:extLst>
              <a:ext uri="{FF2B5EF4-FFF2-40B4-BE49-F238E27FC236}">
                <a16:creationId xmlns:a16="http://schemas.microsoft.com/office/drawing/2014/main" id="{9398AE4C-C6D7-E239-6627-8273D1810C29}"/>
              </a:ext>
            </a:extLst>
          </p:cNvPr>
          <p:cNvSpPr/>
          <p:nvPr/>
        </p:nvSpPr>
        <p:spPr>
          <a:xfrm flipH="1">
            <a:off x="7499228" y="4865914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Decagon 13">
            <a:extLst>
              <a:ext uri="{FF2B5EF4-FFF2-40B4-BE49-F238E27FC236}">
                <a16:creationId xmlns:a16="http://schemas.microsoft.com/office/drawing/2014/main" id="{5B2F9EAC-4B74-7BBF-DC60-FD9D2985D236}"/>
              </a:ext>
            </a:extLst>
          </p:cNvPr>
          <p:cNvSpPr/>
          <p:nvPr/>
        </p:nvSpPr>
        <p:spPr>
          <a:xfrm flipH="1">
            <a:off x="8082830" y="4649024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Decagon 14">
            <a:extLst>
              <a:ext uri="{FF2B5EF4-FFF2-40B4-BE49-F238E27FC236}">
                <a16:creationId xmlns:a16="http://schemas.microsoft.com/office/drawing/2014/main" id="{31DFC4BB-EBD1-09E1-3FB5-1DA92949F7D4}"/>
              </a:ext>
            </a:extLst>
          </p:cNvPr>
          <p:cNvSpPr/>
          <p:nvPr/>
        </p:nvSpPr>
        <p:spPr>
          <a:xfrm flipH="1">
            <a:off x="7643821" y="5154187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Decagon 15">
            <a:extLst>
              <a:ext uri="{FF2B5EF4-FFF2-40B4-BE49-F238E27FC236}">
                <a16:creationId xmlns:a16="http://schemas.microsoft.com/office/drawing/2014/main" id="{6EEB80FF-5A90-EEB8-847D-9A9171A32F34}"/>
              </a:ext>
            </a:extLst>
          </p:cNvPr>
          <p:cNvSpPr/>
          <p:nvPr/>
        </p:nvSpPr>
        <p:spPr>
          <a:xfrm flipH="1">
            <a:off x="7747231" y="4938898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E704218-E23B-415E-86A0-47151DD6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4568"/>
            <a:ext cx="10515600" cy="1325563"/>
          </a:xfrm>
        </p:spPr>
        <p:txBody>
          <a:bodyPr/>
          <a:lstStyle/>
          <a:p>
            <a:r>
              <a:rPr lang="en-GB" dirty="0"/>
              <a:t>Understanding </a:t>
            </a:r>
            <a:r>
              <a:rPr lang="en-GB" dirty="0">
                <a:solidFill>
                  <a:srgbClr val="FFC000"/>
                </a:solidFill>
              </a:rPr>
              <a:t>Our</a:t>
            </a:r>
            <a:r>
              <a:rPr lang="en-GB" dirty="0"/>
              <a:t> Education Systems</a:t>
            </a:r>
          </a:p>
        </p:txBody>
      </p:sp>
      <p:pic>
        <p:nvPicPr>
          <p:cNvPr id="20" name="Graphic 19" descr="City outline">
            <a:extLst>
              <a:ext uri="{FF2B5EF4-FFF2-40B4-BE49-F238E27FC236}">
                <a16:creationId xmlns:a16="http://schemas.microsoft.com/office/drawing/2014/main" id="{9BB306EC-1AC9-69A1-82D9-A6DE182256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" y="1367115"/>
            <a:ext cx="1837767" cy="1837767"/>
          </a:xfrm>
          <a:prstGeom prst="rect">
            <a:avLst/>
          </a:prstGeom>
        </p:spPr>
      </p:pic>
      <p:pic>
        <p:nvPicPr>
          <p:cNvPr id="2" name="Picture 4" descr="Logo&#10;&#10;Description automatically generated">
            <a:extLst>
              <a:ext uri="{FF2B5EF4-FFF2-40B4-BE49-F238E27FC236}">
                <a16:creationId xmlns:a16="http://schemas.microsoft.com/office/drawing/2014/main" id="{AEC1B01D-A123-B576-DBC5-818DFDFE8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989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D73E9-31EC-6A2A-315F-F9216D042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1F7A847-0A3C-678B-8BDB-6AC039D83B6C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D8882A5E-CC2F-FD69-5870-2BDCDCADA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199" y="1953913"/>
            <a:ext cx="1085305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sz="2400" b="1" dirty="0">
                <a:solidFill>
                  <a:srgbClr val="000000"/>
                </a:solidFill>
                <a:latin typeface="Calibri" charset="0"/>
              </a:rPr>
              <a:t>All Wales Foundation Doctor Transfusion Education Programme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4572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sz="2400" dirty="0">
                <a:solidFill>
                  <a:srgbClr val="000000"/>
                </a:solidFill>
                <a:latin typeface="Calibri" charset="0"/>
              </a:rPr>
              <a:t>Wales IBI Transfusion Education Oversight Group</a:t>
            </a:r>
          </a:p>
          <a:p>
            <a:pPr marL="457200" lvl="2">
              <a:buFontTx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latin typeface="Calibri" charset="0"/>
              </a:rPr>
              <a:t>Collaborative Programme of work between BHNOG/Blood Health Team &amp; HEIW</a:t>
            </a:r>
          </a:p>
          <a:p>
            <a:pPr marL="4572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2400" i="1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34ACAA58-F686-204E-2637-31A019993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5"/>
            <a:ext cx="10515600" cy="1325563"/>
          </a:xfrm>
        </p:spPr>
        <p:txBody>
          <a:bodyPr/>
          <a:lstStyle/>
          <a:p>
            <a:r>
              <a:rPr lang="en-GB" dirty="0"/>
              <a:t>Foundation Transfusion Education Programme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4" descr="Logo&#10;&#10;Description automatically generated">
            <a:extLst>
              <a:ext uri="{FF2B5EF4-FFF2-40B4-BE49-F238E27FC236}">
                <a16:creationId xmlns:a16="http://schemas.microsoft.com/office/drawing/2014/main" id="{17625106-D9BD-66D4-E035-8E66570C0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11239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05127-8297-B0C0-0DA7-4BD3D787C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7453811-BCCA-E8AC-4264-F92486BDFB67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814727-3AB4-EA32-D250-D53857307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055864" y="1713957"/>
            <a:ext cx="2991756" cy="26728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64F87E3-A545-D480-C8FF-DA344F76E4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5903" y="1386319"/>
            <a:ext cx="3397365" cy="4085362"/>
          </a:xfrm>
          <a:prstGeom prst="rect">
            <a:avLst/>
          </a:prstGeom>
        </p:spPr>
      </p:pic>
      <p:sp>
        <p:nvSpPr>
          <p:cNvPr id="8" name="Decagon 7">
            <a:extLst>
              <a:ext uri="{FF2B5EF4-FFF2-40B4-BE49-F238E27FC236}">
                <a16:creationId xmlns:a16="http://schemas.microsoft.com/office/drawing/2014/main" id="{C7827651-09D1-EC6E-E782-08711B62CEB9}"/>
              </a:ext>
            </a:extLst>
          </p:cNvPr>
          <p:cNvSpPr/>
          <p:nvPr/>
        </p:nvSpPr>
        <p:spPr>
          <a:xfrm flipH="1">
            <a:off x="6488596" y="4155263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Decagon 9">
            <a:extLst>
              <a:ext uri="{FF2B5EF4-FFF2-40B4-BE49-F238E27FC236}">
                <a16:creationId xmlns:a16="http://schemas.microsoft.com/office/drawing/2014/main" id="{36FFA200-C9F7-F7A6-8D3D-C8F3D3191FBD}"/>
              </a:ext>
            </a:extLst>
          </p:cNvPr>
          <p:cNvSpPr/>
          <p:nvPr/>
        </p:nvSpPr>
        <p:spPr>
          <a:xfrm flipH="1">
            <a:off x="7251225" y="2141406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Decagon 10">
            <a:extLst>
              <a:ext uri="{FF2B5EF4-FFF2-40B4-BE49-F238E27FC236}">
                <a16:creationId xmlns:a16="http://schemas.microsoft.com/office/drawing/2014/main" id="{38022401-1A66-4F00-AB9A-0986DC77B3D6}"/>
              </a:ext>
            </a:extLst>
          </p:cNvPr>
          <p:cNvSpPr/>
          <p:nvPr/>
        </p:nvSpPr>
        <p:spPr>
          <a:xfrm flipH="1">
            <a:off x="7106632" y="4721321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Decagon 12">
            <a:extLst>
              <a:ext uri="{FF2B5EF4-FFF2-40B4-BE49-F238E27FC236}">
                <a16:creationId xmlns:a16="http://schemas.microsoft.com/office/drawing/2014/main" id="{10B2A377-60A5-3644-5824-153F4B818B90}"/>
              </a:ext>
            </a:extLst>
          </p:cNvPr>
          <p:cNvSpPr/>
          <p:nvPr/>
        </p:nvSpPr>
        <p:spPr>
          <a:xfrm flipH="1">
            <a:off x="7499228" y="4865914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Decagon 13">
            <a:extLst>
              <a:ext uri="{FF2B5EF4-FFF2-40B4-BE49-F238E27FC236}">
                <a16:creationId xmlns:a16="http://schemas.microsoft.com/office/drawing/2014/main" id="{F569A8BE-B958-E0F7-AF12-7E433BB55E7F}"/>
              </a:ext>
            </a:extLst>
          </p:cNvPr>
          <p:cNvSpPr/>
          <p:nvPr/>
        </p:nvSpPr>
        <p:spPr>
          <a:xfrm flipH="1">
            <a:off x="8082830" y="4649024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Decagon 14">
            <a:extLst>
              <a:ext uri="{FF2B5EF4-FFF2-40B4-BE49-F238E27FC236}">
                <a16:creationId xmlns:a16="http://schemas.microsoft.com/office/drawing/2014/main" id="{5A5866A2-94F6-0792-DD8A-01F6FD05FEC0}"/>
              </a:ext>
            </a:extLst>
          </p:cNvPr>
          <p:cNvSpPr/>
          <p:nvPr/>
        </p:nvSpPr>
        <p:spPr>
          <a:xfrm flipH="1">
            <a:off x="7643821" y="5154187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Decagon 15">
            <a:extLst>
              <a:ext uri="{FF2B5EF4-FFF2-40B4-BE49-F238E27FC236}">
                <a16:creationId xmlns:a16="http://schemas.microsoft.com/office/drawing/2014/main" id="{CE6D78B3-F596-68E7-1E87-36D85FC07E3C}"/>
              </a:ext>
            </a:extLst>
          </p:cNvPr>
          <p:cNvSpPr/>
          <p:nvPr/>
        </p:nvSpPr>
        <p:spPr>
          <a:xfrm flipH="1">
            <a:off x="7747231" y="4938898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4834A24-CB6B-9D1C-029B-F86CF23A4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4568"/>
            <a:ext cx="10515600" cy="1325563"/>
          </a:xfrm>
        </p:spPr>
        <p:txBody>
          <a:bodyPr/>
          <a:lstStyle/>
          <a:p>
            <a:r>
              <a:rPr lang="en-GB" dirty="0"/>
              <a:t>Understanding </a:t>
            </a:r>
            <a:r>
              <a:rPr lang="en-GB" dirty="0">
                <a:solidFill>
                  <a:srgbClr val="FFC000"/>
                </a:solidFill>
              </a:rPr>
              <a:t>Our</a:t>
            </a:r>
            <a:r>
              <a:rPr lang="en-GB" dirty="0"/>
              <a:t> Education Systems</a:t>
            </a:r>
          </a:p>
        </p:txBody>
      </p:sp>
      <p:pic>
        <p:nvPicPr>
          <p:cNvPr id="18" name="Graphic 17" descr="Clipboard with solid fill">
            <a:extLst>
              <a:ext uri="{FF2B5EF4-FFF2-40B4-BE49-F238E27FC236}">
                <a16:creationId xmlns:a16="http://schemas.microsoft.com/office/drawing/2014/main" id="{D4ADB395-7975-F4FF-CC22-B04BE4DF4A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8563" y="2208591"/>
            <a:ext cx="1677609" cy="1677609"/>
          </a:xfrm>
          <a:prstGeom prst="rect">
            <a:avLst/>
          </a:prstGeom>
        </p:spPr>
      </p:pic>
      <p:pic>
        <p:nvPicPr>
          <p:cNvPr id="20" name="Graphic 19" descr="City outline">
            <a:extLst>
              <a:ext uri="{FF2B5EF4-FFF2-40B4-BE49-F238E27FC236}">
                <a16:creationId xmlns:a16="http://schemas.microsoft.com/office/drawing/2014/main" id="{AFF8FC8F-2CBE-F72D-8EB4-991A25859A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8200" y="1367115"/>
            <a:ext cx="1837767" cy="1837767"/>
          </a:xfrm>
          <a:prstGeom prst="rect">
            <a:avLst/>
          </a:prstGeom>
        </p:spPr>
      </p:pic>
      <p:pic>
        <p:nvPicPr>
          <p:cNvPr id="21" name="Picture 4" descr="Logo&#10;&#10;Description automatically generated">
            <a:extLst>
              <a:ext uri="{FF2B5EF4-FFF2-40B4-BE49-F238E27FC236}">
                <a16:creationId xmlns:a16="http://schemas.microsoft.com/office/drawing/2014/main" id="{651CD9C2-AD00-CDDD-A7E8-29AEF5D7F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63163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E5689-BBEC-9CE4-1467-2CCF647B8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733750E-EA4B-0CD2-DDFD-C63E2620769A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C9C442-88AD-36A6-E43C-A85F9AF3A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055864" y="1713957"/>
            <a:ext cx="2991756" cy="26728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2ABFBFF-EC3F-D970-41A6-124A3DCBD1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5903" y="1386319"/>
            <a:ext cx="3397365" cy="4085362"/>
          </a:xfrm>
          <a:prstGeom prst="rect">
            <a:avLst/>
          </a:prstGeom>
        </p:spPr>
      </p:pic>
      <p:sp>
        <p:nvSpPr>
          <p:cNvPr id="8" name="Decagon 7">
            <a:extLst>
              <a:ext uri="{FF2B5EF4-FFF2-40B4-BE49-F238E27FC236}">
                <a16:creationId xmlns:a16="http://schemas.microsoft.com/office/drawing/2014/main" id="{73797F5A-7D63-A6A3-B83E-5295342FD663}"/>
              </a:ext>
            </a:extLst>
          </p:cNvPr>
          <p:cNvSpPr/>
          <p:nvPr/>
        </p:nvSpPr>
        <p:spPr>
          <a:xfrm flipH="1">
            <a:off x="6488596" y="4155263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Decagon 9">
            <a:extLst>
              <a:ext uri="{FF2B5EF4-FFF2-40B4-BE49-F238E27FC236}">
                <a16:creationId xmlns:a16="http://schemas.microsoft.com/office/drawing/2014/main" id="{72963925-30D1-EAF7-BEC3-745BBD0FCB4A}"/>
              </a:ext>
            </a:extLst>
          </p:cNvPr>
          <p:cNvSpPr/>
          <p:nvPr/>
        </p:nvSpPr>
        <p:spPr>
          <a:xfrm flipH="1">
            <a:off x="7251225" y="2141406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Decagon 10">
            <a:extLst>
              <a:ext uri="{FF2B5EF4-FFF2-40B4-BE49-F238E27FC236}">
                <a16:creationId xmlns:a16="http://schemas.microsoft.com/office/drawing/2014/main" id="{B4D688AE-C438-47D5-44F2-34EEA0361646}"/>
              </a:ext>
            </a:extLst>
          </p:cNvPr>
          <p:cNvSpPr/>
          <p:nvPr/>
        </p:nvSpPr>
        <p:spPr>
          <a:xfrm flipH="1">
            <a:off x="7106632" y="4721321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Decagon 12">
            <a:extLst>
              <a:ext uri="{FF2B5EF4-FFF2-40B4-BE49-F238E27FC236}">
                <a16:creationId xmlns:a16="http://schemas.microsoft.com/office/drawing/2014/main" id="{0350EF0E-5EF8-99F3-C37A-EE6856915D5D}"/>
              </a:ext>
            </a:extLst>
          </p:cNvPr>
          <p:cNvSpPr/>
          <p:nvPr/>
        </p:nvSpPr>
        <p:spPr>
          <a:xfrm flipH="1">
            <a:off x="7499228" y="4865914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Decagon 13">
            <a:extLst>
              <a:ext uri="{FF2B5EF4-FFF2-40B4-BE49-F238E27FC236}">
                <a16:creationId xmlns:a16="http://schemas.microsoft.com/office/drawing/2014/main" id="{1136BFEF-582A-2A8E-04AB-6B8D5BAD92F7}"/>
              </a:ext>
            </a:extLst>
          </p:cNvPr>
          <p:cNvSpPr/>
          <p:nvPr/>
        </p:nvSpPr>
        <p:spPr>
          <a:xfrm flipH="1">
            <a:off x="8082830" y="4649024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Decagon 14">
            <a:extLst>
              <a:ext uri="{FF2B5EF4-FFF2-40B4-BE49-F238E27FC236}">
                <a16:creationId xmlns:a16="http://schemas.microsoft.com/office/drawing/2014/main" id="{73967BF9-3BC9-22A9-E5A7-092D4CAAB094}"/>
              </a:ext>
            </a:extLst>
          </p:cNvPr>
          <p:cNvSpPr/>
          <p:nvPr/>
        </p:nvSpPr>
        <p:spPr>
          <a:xfrm flipH="1">
            <a:off x="7643821" y="5154187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Decagon 15">
            <a:extLst>
              <a:ext uri="{FF2B5EF4-FFF2-40B4-BE49-F238E27FC236}">
                <a16:creationId xmlns:a16="http://schemas.microsoft.com/office/drawing/2014/main" id="{734C8E81-BD34-BD94-0A3C-5DF148DE1C17}"/>
              </a:ext>
            </a:extLst>
          </p:cNvPr>
          <p:cNvSpPr/>
          <p:nvPr/>
        </p:nvSpPr>
        <p:spPr>
          <a:xfrm flipH="1">
            <a:off x="7747231" y="4938898"/>
            <a:ext cx="144593" cy="144593"/>
          </a:xfrm>
          <a:prstGeom prst="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69BAECE-14F2-A1CA-F50B-51B600ADC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4568"/>
            <a:ext cx="10515600" cy="1325563"/>
          </a:xfrm>
        </p:spPr>
        <p:txBody>
          <a:bodyPr/>
          <a:lstStyle/>
          <a:p>
            <a:r>
              <a:rPr lang="en-GB" dirty="0"/>
              <a:t>Understanding </a:t>
            </a:r>
            <a:r>
              <a:rPr lang="en-GB" dirty="0">
                <a:solidFill>
                  <a:srgbClr val="FFC000"/>
                </a:solidFill>
              </a:rPr>
              <a:t>Our</a:t>
            </a:r>
            <a:r>
              <a:rPr lang="en-GB" dirty="0"/>
              <a:t> Education Systems</a:t>
            </a:r>
          </a:p>
        </p:txBody>
      </p:sp>
      <p:pic>
        <p:nvPicPr>
          <p:cNvPr id="18" name="Graphic 17" descr="Clipboard with solid fill">
            <a:extLst>
              <a:ext uri="{FF2B5EF4-FFF2-40B4-BE49-F238E27FC236}">
                <a16:creationId xmlns:a16="http://schemas.microsoft.com/office/drawing/2014/main" id="{5BA13F26-549B-FA2C-C65B-5FEFAEDA1D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8563" y="2208591"/>
            <a:ext cx="1677609" cy="1677609"/>
          </a:xfrm>
          <a:prstGeom prst="rect">
            <a:avLst/>
          </a:prstGeom>
        </p:spPr>
      </p:pic>
      <p:pic>
        <p:nvPicPr>
          <p:cNvPr id="20" name="Graphic 19" descr="City outline">
            <a:extLst>
              <a:ext uri="{FF2B5EF4-FFF2-40B4-BE49-F238E27FC236}">
                <a16:creationId xmlns:a16="http://schemas.microsoft.com/office/drawing/2014/main" id="{8601CEF1-2688-AB7F-4A1D-FBCACEC96D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8200" y="1367115"/>
            <a:ext cx="1837767" cy="1837767"/>
          </a:xfrm>
          <a:prstGeom prst="rect">
            <a:avLst/>
          </a:prstGeom>
        </p:spPr>
      </p:pic>
      <p:pic>
        <p:nvPicPr>
          <p:cNvPr id="2" name="Graphic 1" descr="Users with solid fill">
            <a:extLst>
              <a:ext uri="{FF2B5EF4-FFF2-40B4-BE49-F238E27FC236}">
                <a16:creationId xmlns:a16="http://schemas.microsoft.com/office/drawing/2014/main" id="{E24D4564-E32F-052A-CFB6-14AD68E8A3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8235" y="3728438"/>
            <a:ext cx="1837767" cy="1837767"/>
          </a:xfrm>
          <a:prstGeom prst="rect">
            <a:avLst/>
          </a:prstGeom>
        </p:spPr>
      </p:pic>
      <p:pic>
        <p:nvPicPr>
          <p:cNvPr id="3" name="Picture 4" descr="Logo&#10;&#10;Description automatically generated">
            <a:extLst>
              <a:ext uri="{FF2B5EF4-FFF2-40B4-BE49-F238E27FC236}">
                <a16:creationId xmlns:a16="http://schemas.microsoft.com/office/drawing/2014/main" id="{5E14769C-C566-EA17-486B-BEE6B37F4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7077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4B911-856F-6BBE-91E8-68638A4C2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D295C8F-7572-75D7-681B-02C7FA9F886B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71685A6-08A7-67FA-1D37-74E29834C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5"/>
            <a:ext cx="10515600" cy="132556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Looking Forward | UK Wide Collaboration</a:t>
            </a:r>
          </a:p>
        </p:txBody>
      </p:sp>
      <p:pic>
        <p:nvPicPr>
          <p:cNvPr id="2" name="Picture 4" descr="Logo&#10;&#10;Description automatically generated">
            <a:extLst>
              <a:ext uri="{FF2B5EF4-FFF2-40B4-BE49-F238E27FC236}">
                <a16:creationId xmlns:a16="http://schemas.microsoft.com/office/drawing/2014/main" id="{42970E53-1E46-DB1E-CD55-DF787E033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9">
            <a:extLst>
              <a:ext uri="{FF2B5EF4-FFF2-40B4-BE49-F238E27FC236}">
                <a16:creationId xmlns:a16="http://schemas.microsoft.com/office/drawing/2014/main" id="{B2A40DEB-0DCD-BB63-E2F7-AC8A36C26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199" y="1953913"/>
            <a:ext cx="1085305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sz="2400" b="1" dirty="0">
                <a:solidFill>
                  <a:srgbClr val="000000"/>
                </a:solidFill>
                <a:latin typeface="Calibri" charset="0"/>
              </a:rPr>
              <a:t>All Wales Implementation 2026/27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4572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sz="2400" dirty="0">
                <a:solidFill>
                  <a:srgbClr val="000000"/>
                </a:solidFill>
                <a:latin typeface="Calibri" charset="0"/>
              </a:rPr>
              <a:t>Sustainability of Programme &amp; Future Updates</a:t>
            </a:r>
          </a:p>
          <a:p>
            <a:pPr marL="457200" lvl="2">
              <a:buFontTx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latin typeface="Calibri" charset="0"/>
              </a:rPr>
              <a:t>Transfusion Education Network Leads from Blood Health Team &amp; HEIW</a:t>
            </a:r>
          </a:p>
          <a:p>
            <a:pPr marL="4572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2400" i="1" dirty="0">
              <a:solidFill>
                <a:srgbClr val="00000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5586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2B63A-B4ED-F0BA-952C-558A5692E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F1073B6-B9EE-AC70-A975-AA5D1275C3FC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A36A880-B91A-EDFE-F88D-642E6A0F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5"/>
            <a:ext cx="10515600" cy="132556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Looking Forward | UK Wide Collaboration</a:t>
            </a:r>
          </a:p>
        </p:txBody>
      </p:sp>
      <p:pic>
        <p:nvPicPr>
          <p:cNvPr id="2" name="Picture 4" descr="Logo&#10;&#10;Description automatically generated">
            <a:extLst>
              <a:ext uri="{FF2B5EF4-FFF2-40B4-BE49-F238E27FC236}">
                <a16:creationId xmlns:a16="http://schemas.microsoft.com/office/drawing/2014/main" id="{8E621095-F6B7-9340-DB9B-E62E3D911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9">
            <a:extLst>
              <a:ext uri="{FF2B5EF4-FFF2-40B4-BE49-F238E27FC236}">
                <a16:creationId xmlns:a16="http://schemas.microsoft.com/office/drawing/2014/main" id="{61D23093-D442-3C5A-704F-BE4BA0150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199" y="1953913"/>
            <a:ext cx="10853057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sz="2400" b="1" dirty="0">
                <a:solidFill>
                  <a:srgbClr val="000000"/>
                </a:solidFill>
                <a:latin typeface="Calibri" charset="0"/>
              </a:rPr>
              <a:t>All Wales Implementation 2026/27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4572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sz="2400" dirty="0">
                <a:solidFill>
                  <a:srgbClr val="000000"/>
                </a:solidFill>
                <a:latin typeface="Calibri" charset="0"/>
              </a:rPr>
              <a:t>Sustainability of Programme &amp; Future Updates</a:t>
            </a:r>
          </a:p>
          <a:p>
            <a:pPr marL="457200" lvl="2">
              <a:buFontTx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latin typeface="Calibri" charset="0"/>
              </a:rPr>
              <a:t>Transfusion Education Network Leads from Blood Health Team &amp; HEIW</a:t>
            </a:r>
          </a:p>
          <a:p>
            <a:pPr marL="4572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sz="2400" b="1" dirty="0">
                <a:solidFill>
                  <a:srgbClr val="000000"/>
                </a:solidFill>
                <a:latin typeface="Calibri" charset="0"/>
              </a:rPr>
              <a:t>UK Leading Model for Foundation Transfusion Education</a:t>
            </a:r>
          </a:p>
          <a:p>
            <a:pPr marL="457200" lvl="2">
              <a:buFontTx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latin typeface="Calibri" charset="0"/>
              </a:rPr>
              <a:t>Working with four-nation partners to share experience and learning</a:t>
            </a:r>
          </a:p>
          <a:p>
            <a:pPr marL="457200" lvl="2">
              <a:buFontTx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latin typeface="Calibri" charset="0"/>
              </a:rPr>
              <a:t>Pilot planned for Scotland October 2026 using Wales model</a:t>
            </a:r>
          </a:p>
          <a:p>
            <a:pPr marL="457200" lvl="2">
              <a:buFontTx/>
              <a:buChar char="•"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Co-delivered</a:t>
            </a:r>
            <a:r>
              <a:rPr kumimoji="0" lang="en-GB" sz="240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 by Welsh and Scottish Faculty</a:t>
            </a:r>
            <a:endParaRPr kumimoji="0" lang="en-GB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2400" i="1" dirty="0">
              <a:solidFill>
                <a:srgbClr val="00000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3821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C37D-4779-2071-1B79-18664A133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1D96957-28D0-9A06-652E-448746604493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0B18114-0CF7-399F-466C-153ADB36D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5"/>
            <a:ext cx="10515600" cy="132556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Thank Y</a:t>
            </a:r>
            <a:r>
              <a:rPr lang="en-GB" dirty="0"/>
              <a:t>ou | Questions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4" descr="Logo&#10;&#10;Description automatically generated">
            <a:extLst>
              <a:ext uri="{FF2B5EF4-FFF2-40B4-BE49-F238E27FC236}">
                <a16:creationId xmlns:a16="http://schemas.microsoft.com/office/drawing/2014/main" id="{D2D4DEDC-6C3E-756E-787A-7773F492E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712F738-B41A-62C2-CD5A-493BCE1C9CB0}"/>
              </a:ext>
            </a:extLst>
          </p:cNvPr>
          <p:cNvSpPr/>
          <p:nvPr/>
        </p:nvSpPr>
        <p:spPr>
          <a:xfrm>
            <a:off x="2412749" y="2732088"/>
            <a:ext cx="7366504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GB" sz="480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00009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</a:rPr>
              <a:t>Gethin.Pugh@wales.nhs.uk </a:t>
            </a:r>
            <a:endParaRPr kumimoji="0" lang="en-GB" sz="4800" b="1" i="0" u="none" strike="noStrike" kern="1200" cap="none" spc="0" normalizeH="0" baseline="0" noProof="0" dirty="0">
              <a:ln w="12700">
                <a:solidFill>
                  <a:srgbClr val="000000">
                    <a:satMod val="155000"/>
                  </a:srgbClr>
                </a:solidFill>
                <a:prstDash val="solid"/>
              </a:ln>
              <a:solidFill>
                <a:srgbClr val="00009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alibri"/>
              <a:ea typeface="ＭＳ Ｐゴシック" charset="-128"/>
              <a:cs typeface="Calibri"/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55028BA1-7901-8EA3-1978-5A94E3FDB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00884"/>
            <a:ext cx="28575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758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C254F-7DC1-96BB-01AD-297106479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2CA5A1-5901-430A-7B89-FCB6E4BCBBA9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2ACDEE52-2CAC-70A7-09F9-03DB17028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199" y="1953913"/>
            <a:ext cx="10853057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sz="2400" b="1" dirty="0">
                <a:solidFill>
                  <a:srgbClr val="000000"/>
                </a:solidFill>
                <a:latin typeface="Calibri" charset="0"/>
              </a:rPr>
              <a:t>All Wales Foundation Doctor Transfusion Education Programme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4572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sz="2400" dirty="0">
                <a:solidFill>
                  <a:srgbClr val="000000"/>
                </a:solidFill>
                <a:latin typeface="Calibri" charset="0"/>
              </a:rPr>
              <a:t>Wales IBI Transfusion Education Oversight Group</a:t>
            </a:r>
          </a:p>
          <a:p>
            <a:pPr marL="457200" lvl="2">
              <a:buFontTx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latin typeface="Calibri" charset="0"/>
              </a:rPr>
              <a:t>Collaborative Programme of work between BHNOG/Blood Health Team &amp; HEIW</a:t>
            </a:r>
          </a:p>
          <a:p>
            <a:pPr marL="4572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sz="2400" b="1" dirty="0">
                <a:solidFill>
                  <a:srgbClr val="000000"/>
                </a:solidFill>
                <a:latin typeface="Calibri" charset="0"/>
              </a:rPr>
              <a:t>IBI Recommendations 3 and 7d </a:t>
            </a:r>
          </a:p>
          <a:p>
            <a:pPr marL="457200" lvl="2">
              <a:buFontTx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latin typeface="Calibri" charset="0"/>
              </a:rPr>
              <a:t>Focus on doctors in the first two years of clinical practice</a:t>
            </a:r>
          </a:p>
          <a:p>
            <a:pPr marL="457200" lvl="2">
              <a:buFontTx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latin typeface="Calibri" charset="0"/>
              </a:rPr>
              <a:t>Specific Transfusion Education Programme (distinct from induction process)</a:t>
            </a:r>
          </a:p>
          <a:p>
            <a:pPr marL="457200" lvl="2">
              <a:buFontTx/>
              <a:buChar char="•"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Improvement approach to enable design and implementation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2400" i="1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F7AAD00-D92D-21B3-8ABE-EA11A103C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5"/>
            <a:ext cx="10515600" cy="1325563"/>
          </a:xfrm>
        </p:spPr>
        <p:txBody>
          <a:bodyPr/>
          <a:lstStyle/>
          <a:p>
            <a:r>
              <a:rPr lang="en-GB" dirty="0"/>
              <a:t>Foundation Transfusion Education Programme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4" descr="Logo&#10;&#10;Description automatically generated">
            <a:extLst>
              <a:ext uri="{FF2B5EF4-FFF2-40B4-BE49-F238E27FC236}">
                <a16:creationId xmlns:a16="http://schemas.microsoft.com/office/drawing/2014/main" id="{0EE77750-E910-B2F9-9766-007D48304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9423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58D65-3476-FBD2-0D5A-96904B98D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0760C4D-B3ED-9D69-BEFB-84BEC8E3589D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8ACA2552-7384-AE3B-FE9C-C410B7011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5"/>
            <a:ext cx="10515600" cy="132556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Improvement in Action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D55CF99-7937-DAC6-D4E5-69588A3871D2}"/>
              </a:ext>
            </a:extLst>
          </p:cNvPr>
          <p:cNvGrpSpPr/>
          <p:nvPr/>
        </p:nvGrpSpPr>
        <p:grpSpPr>
          <a:xfrm>
            <a:off x="2148290" y="1475711"/>
            <a:ext cx="6670206" cy="4012217"/>
            <a:chOff x="827584" y="1772816"/>
            <a:chExt cx="7488832" cy="453650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6FF24D9-8BF7-C592-7E8F-85AF3BE991D5}"/>
                </a:ext>
              </a:extLst>
            </p:cNvPr>
            <p:cNvGrpSpPr/>
            <p:nvPr/>
          </p:nvGrpSpPr>
          <p:grpSpPr>
            <a:xfrm>
              <a:off x="827584" y="1772816"/>
              <a:ext cx="4591499" cy="4536504"/>
              <a:chOff x="4374793" y="3006090"/>
              <a:chExt cx="3676650" cy="367665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46657BE6-76A4-A197-5B4B-933AB2825004}"/>
                  </a:ext>
                </a:extLst>
              </p:cNvPr>
              <p:cNvSpPr/>
              <p:nvPr/>
            </p:nvSpPr>
            <p:spPr>
              <a:xfrm>
                <a:off x="4374793" y="3006090"/>
                <a:ext cx="3676650" cy="3676650"/>
              </a:xfrm>
              <a:prstGeom prst="ellipse">
                <a:avLst/>
              </a:prstGeom>
              <a:solidFill>
                <a:srgbClr val="AD4E84">
                  <a:alpha val="7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6577"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3157"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69735"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6314"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2892" algn="l" defTabSz="913157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39472" algn="l" defTabSz="913157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196050" algn="l" defTabSz="913157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2629" algn="l" defTabSz="913157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 dirty="0"/>
              </a:p>
            </p:txBody>
          </p:sp>
          <p:sp>
            <p:nvSpPr>
              <p:cNvPr id="9" name="TextBox 19">
                <a:extLst>
                  <a:ext uri="{FF2B5EF4-FFF2-40B4-BE49-F238E27FC236}">
                    <a16:creationId xmlns:a16="http://schemas.microsoft.com/office/drawing/2014/main" id="{2A22F05F-9B3F-0CCB-4352-A9FDE97C9658}"/>
                  </a:ext>
                </a:extLst>
              </p:cNvPr>
              <p:cNvSpPr txBox="1"/>
              <p:nvPr/>
            </p:nvSpPr>
            <p:spPr>
              <a:xfrm>
                <a:off x="4753760" y="4330373"/>
                <a:ext cx="2008890" cy="6734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GB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1pPr>
                <a:lvl2pPr marL="456577"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2pPr>
                <a:lvl3pPr marL="913157"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3pPr>
                <a:lvl4pPr marL="1369735"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4pPr>
                <a:lvl5pPr marL="1826314" algn="l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5pPr>
                <a:lvl6pPr marL="2282892" algn="l" defTabSz="913157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6pPr>
                <a:lvl7pPr marL="2739472" algn="l" defTabSz="913157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7pPr>
                <a:lvl8pPr marL="3196050" algn="l" defTabSz="913157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8pPr>
                <a:lvl9pPr marL="3652629" algn="l" defTabSz="913157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+mn-cs"/>
                  </a:defRPr>
                </a:lvl9pPr>
              </a:lstStyle>
              <a:p>
                <a:pPr algn="ctr"/>
                <a:r>
                  <a:rPr lang="en-GB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Subject matter knowledge</a:t>
                </a:r>
              </a:p>
            </p:txBody>
          </p:sp>
        </p:grp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90BE15C2-103F-72DA-5A0A-A302D5045F42}"/>
                </a:ext>
              </a:extLst>
            </p:cNvPr>
            <p:cNvSpPr/>
            <p:nvPr/>
          </p:nvSpPr>
          <p:spPr>
            <a:xfrm>
              <a:off x="3724917" y="1772816"/>
              <a:ext cx="4591499" cy="4536504"/>
            </a:xfrm>
            <a:prstGeom prst="ellipse">
              <a:avLst/>
            </a:prstGeom>
            <a:solidFill>
              <a:srgbClr val="15989D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6577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3157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9735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6314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2892" algn="l" defTabSz="91315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39472" algn="l" defTabSz="91315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6050" algn="l" defTabSz="91315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2629" algn="l" defTabSz="91315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dirty="0"/>
            </a:p>
          </p:txBody>
        </p:sp>
        <p:sp>
          <p:nvSpPr>
            <p:cNvPr id="7" name="TextBox 17">
              <a:extLst>
                <a:ext uri="{FF2B5EF4-FFF2-40B4-BE49-F238E27FC236}">
                  <a16:creationId xmlns:a16="http://schemas.microsoft.com/office/drawing/2014/main" id="{9D67A5E0-55BE-4D58-5BE7-053360248D22}"/>
                </a:ext>
              </a:extLst>
            </p:cNvPr>
            <p:cNvSpPr txBox="1"/>
            <p:nvPr/>
          </p:nvSpPr>
          <p:spPr>
            <a:xfrm>
              <a:off x="5419083" y="3072259"/>
              <a:ext cx="2754390" cy="1896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6577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3157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69735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6314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2892" algn="l" defTabSz="913157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39472" algn="l" defTabSz="913157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196050" algn="l" defTabSz="913157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2629" algn="l" defTabSz="913157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pPr algn="ctr"/>
              <a:r>
                <a:rPr lang="en-GB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Science of Improvement knowledge – </a:t>
              </a:r>
            </a:p>
            <a:p>
              <a:pPr algn="ctr"/>
              <a:endParaRPr lang="en-GB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GB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System of Profound Knowledge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6DCFEE8-12B7-A4A9-4EB6-889218DDD7BA}"/>
              </a:ext>
            </a:extLst>
          </p:cNvPr>
          <p:cNvSpPr txBox="1"/>
          <p:nvPr/>
        </p:nvSpPr>
        <p:spPr>
          <a:xfrm>
            <a:off x="4480877" y="3152818"/>
            <a:ext cx="2005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Improving </a:t>
            </a:r>
          </a:p>
          <a:p>
            <a:pPr algn="ctr"/>
            <a:r>
              <a:rPr lang="en-GB" sz="2000" b="1" dirty="0"/>
              <a:t>Patient Safety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0F1A6C2-3818-929B-B8BD-9B43DA565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743" y="1424609"/>
            <a:ext cx="2579372" cy="1864757"/>
          </a:xfrm>
          <a:prstGeom prst="rect">
            <a:avLst/>
          </a:prstGeom>
        </p:spPr>
      </p:pic>
      <p:pic>
        <p:nvPicPr>
          <p:cNvPr id="12" name="Picture 4" descr="Logo&#10;&#10;Description automatically generated">
            <a:extLst>
              <a:ext uri="{FF2B5EF4-FFF2-40B4-BE49-F238E27FC236}">
                <a16:creationId xmlns:a16="http://schemas.microsoft.com/office/drawing/2014/main" id="{1421A03F-33E7-A752-706C-0831CA742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8642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EE73A-9FFD-C882-8FE9-2461579DA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Circular 3">
            <a:extLst>
              <a:ext uri="{FF2B5EF4-FFF2-40B4-BE49-F238E27FC236}">
                <a16:creationId xmlns:a16="http://schemas.microsoft.com/office/drawing/2014/main" id="{97760B05-0582-2CEA-6F90-712075896FC4}"/>
              </a:ext>
            </a:extLst>
          </p:cNvPr>
          <p:cNvSpPr/>
          <p:nvPr/>
        </p:nvSpPr>
        <p:spPr>
          <a:xfrm rot="17282261">
            <a:off x="4441371" y="1778983"/>
            <a:ext cx="2797628" cy="2830286"/>
          </a:xfrm>
          <a:prstGeom prst="circular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B1BF7A-F7D8-4AE5-CC6B-D524A05B63D1}"/>
              </a:ext>
            </a:extLst>
          </p:cNvPr>
          <p:cNvSpPr txBox="1"/>
          <p:nvPr/>
        </p:nvSpPr>
        <p:spPr>
          <a:xfrm>
            <a:off x="691465" y="2002227"/>
            <a:ext cx="3438185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solidFill>
                  <a:prstClr val="black"/>
                </a:solidFill>
                <a:latin typeface="Calibri" panose="020F0502020204030204"/>
              </a:rPr>
              <a:t>Concept Development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A28C34-80BA-50F9-9955-BF2881DE1589}"/>
              </a:ext>
            </a:extLst>
          </p:cNvPr>
          <p:cNvSpPr txBox="1"/>
          <p:nvPr/>
        </p:nvSpPr>
        <p:spPr>
          <a:xfrm>
            <a:off x="691465" y="2625640"/>
            <a:ext cx="34546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IBI Recommendations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Subject Matter Transfusion Experts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Education &amp; Clinical Leads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2721A25-5AFF-D193-0C18-10DBB7347332}"/>
              </a:ext>
            </a:extLst>
          </p:cNvPr>
          <p:cNvSpPr/>
          <p:nvPr/>
        </p:nvSpPr>
        <p:spPr>
          <a:xfrm>
            <a:off x="5127172" y="2479762"/>
            <a:ext cx="1426028" cy="136701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51DFA36-8077-B88A-7DD0-15A5143B1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5"/>
            <a:ext cx="10515600" cy="1325563"/>
          </a:xfrm>
        </p:spPr>
        <p:txBody>
          <a:bodyPr/>
          <a:lstStyle/>
          <a:p>
            <a:r>
              <a:rPr lang="en-GB" dirty="0"/>
              <a:t>Foundation Transfusion Education Programme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4" descr="Logo&#10;&#10;Description automatically generated">
            <a:extLst>
              <a:ext uri="{FF2B5EF4-FFF2-40B4-BE49-F238E27FC236}">
                <a16:creationId xmlns:a16="http://schemas.microsoft.com/office/drawing/2014/main" id="{BBC88640-288E-3732-3D0F-66049592E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9641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F6970-9FED-0978-3B7F-6301EC505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1D28534-EBE7-ABF6-31CB-643A0ACD04CE}"/>
              </a:ext>
            </a:extLst>
          </p:cNvPr>
          <p:cNvGrpSpPr/>
          <p:nvPr/>
        </p:nvGrpSpPr>
        <p:grpSpPr>
          <a:xfrm>
            <a:off x="4425042" y="1764495"/>
            <a:ext cx="2830286" cy="2830286"/>
            <a:chOff x="3314699" y="1444198"/>
            <a:chExt cx="2830286" cy="2830286"/>
          </a:xfrm>
        </p:grpSpPr>
        <p:sp>
          <p:nvSpPr>
            <p:cNvPr id="3" name="Arrow: Circular 2">
              <a:extLst>
                <a:ext uri="{FF2B5EF4-FFF2-40B4-BE49-F238E27FC236}">
                  <a16:creationId xmlns:a16="http://schemas.microsoft.com/office/drawing/2014/main" id="{5A8C718C-C5FD-9846-7819-9766A916D028}"/>
                </a:ext>
              </a:extLst>
            </p:cNvPr>
            <p:cNvSpPr/>
            <p:nvPr/>
          </p:nvSpPr>
          <p:spPr>
            <a:xfrm rot="540928">
              <a:off x="3331028" y="1444198"/>
              <a:ext cx="2797628" cy="2830286"/>
            </a:xfrm>
            <a:prstGeom prst="circular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Arrow: Circular 3">
              <a:extLst>
                <a:ext uri="{FF2B5EF4-FFF2-40B4-BE49-F238E27FC236}">
                  <a16:creationId xmlns:a16="http://schemas.microsoft.com/office/drawing/2014/main" id="{478E8505-4D1D-0989-5C99-A8076AE53E5E}"/>
                </a:ext>
              </a:extLst>
            </p:cNvPr>
            <p:cNvSpPr/>
            <p:nvPr/>
          </p:nvSpPr>
          <p:spPr>
            <a:xfrm rot="17282261">
              <a:off x="3331028" y="1458686"/>
              <a:ext cx="2797628" cy="2830286"/>
            </a:xfrm>
            <a:prstGeom prst="circularArrow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5955A47-AA2D-B4B9-E8A4-B3D01F41F7F0}"/>
              </a:ext>
            </a:extLst>
          </p:cNvPr>
          <p:cNvSpPr txBox="1"/>
          <p:nvPr/>
        </p:nvSpPr>
        <p:spPr>
          <a:xfrm>
            <a:off x="691465" y="2002227"/>
            <a:ext cx="3438185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solidFill>
                  <a:prstClr val="black"/>
                </a:solidFill>
                <a:latin typeface="Calibri" panose="020F0502020204030204"/>
              </a:rPr>
              <a:t>Concept Development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084C0A-A7FE-0E9D-05FA-31D957456E28}"/>
              </a:ext>
            </a:extLst>
          </p:cNvPr>
          <p:cNvSpPr txBox="1"/>
          <p:nvPr/>
        </p:nvSpPr>
        <p:spPr>
          <a:xfrm>
            <a:off x="7863173" y="2002227"/>
            <a:ext cx="3294684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Quality Improvement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A65B8F-1661-FEBD-5EC5-9261FDE68EE2}"/>
              </a:ext>
            </a:extLst>
          </p:cNvPr>
          <p:cNvSpPr txBox="1"/>
          <p:nvPr/>
        </p:nvSpPr>
        <p:spPr>
          <a:xfrm>
            <a:off x="691465" y="2625640"/>
            <a:ext cx="34546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IBI Recommendations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Subject Matter Transfusion Experts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Education &amp; Clinical Leads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55E197-47D3-4862-EA1A-3B3A1DDD95D8}"/>
              </a:ext>
            </a:extLst>
          </p:cNvPr>
          <p:cNvSpPr txBox="1"/>
          <p:nvPr/>
        </p:nvSpPr>
        <p:spPr>
          <a:xfrm>
            <a:off x="7863173" y="2625640"/>
            <a:ext cx="38522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Structured PDSA Testing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Continuous Improvement &amp; Innovation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Education &amp; Simulation Standards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Systems Thinking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B169A8E-74CD-8FF4-CB2E-7E0AE7C4D92A}"/>
              </a:ext>
            </a:extLst>
          </p:cNvPr>
          <p:cNvSpPr/>
          <p:nvPr/>
        </p:nvSpPr>
        <p:spPr>
          <a:xfrm>
            <a:off x="5127172" y="2479762"/>
            <a:ext cx="1426028" cy="136701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865923A-5902-3B0D-1DA6-E705D711A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5"/>
            <a:ext cx="10515600" cy="1325563"/>
          </a:xfrm>
        </p:spPr>
        <p:txBody>
          <a:bodyPr/>
          <a:lstStyle/>
          <a:p>
            <a:r>
              <a:rPr lang="en-GB" dirty="0"/>
              <a:t>Foundation Transfusion Education Programme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4" descr="Logo&#10;&#10;Description automatically generated">
            <a:extLst>
              <a:ext uri="{FF2B5EF4-FFF2-40B4-BE49-F238E27FC236}">
                <a16:creationId xmlns:a16="http://schemas.microsoft.com/office/drawing/2014/main" id="{43E0C394-01B1-6323-29A9-7F02E92C7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644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82231-24CB-8348-E29D-78935B5B7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38742EB-A929-9319-7B52-994DD40DD2A2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6650B08-A63D-6298-C254-CE2CB18C982B}"/>
              </a:ext>
            </a:extLst>
          </p:cNvPr>
          <p:cNvGrpSpPr/>
          <p:nvPr/>
        </p:nvGrpSpPr>
        <p:grpSpPr>
          <a:xfrm>
            <a:off x="4425042" y="1764495"/>
            <a:ext cx="2830286" cy="2830286"/>
            <a:chOff x="3314699" y="1444198"/>
            <a:chExt cx="2830286" cy="2830286"/>
          </a:xfrm>
        </p:grpSpPr>
        <p:sp>
          <p:nvSpPr>
            <p:cNvPr id="3" name="Arrow: Circular 2">
              <a:extLst>
                <a:ext uri="{FF2B5EF4-FFF2-40B4-BE49-F238E27FC236}">
                  <a16:creationId xmlns:a16="http://schemas.microsoft.com/office/drawing/2014/main" id="{0089991C-F9ED-4E82-01A2-4B228BBBD920}"/>
                </a:ext>
              </a:extLst>
            </p:cNvPr>
            <p:cNvSpPr/>
            <p:nvPr/>
          </p:nvSpPr>
          <p:spPr>
            <a:xfrm rot="540928">
              <a:off x="3331028" y="1444198"/>
              <a:ext cx="2797628" cy="2830286"/>
            </a:xfrm>
            <a:prstGeom prst="circular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Arrow: Circular 3">
              <a:extLst>
                <a:ext uri="{FF2B5EF4-FFF2-40B4-BE49-F238E27FC236}">
                  <a16:creationId xmlns:a16="http://schemas.microsoft.com/office/drawing/2014/main" id="{5583874B-85CB-BCAE-F47E-39FA822DBC40}"/>
                </a:ext>
              </a:extLst>
            </p:cNvPr>
            <p:cNvSpPr/>
            <p:nvPr/>
          </p:nvSpPr>
          <p:spPr>
            <a:xfrm rot="17282261">
              <a:off x="3331028" y="1458686"/>
              <a:ext cx="2797628" cy="2830286"/>
            </a:xfrm>
            <a:prstGeom prst="circularArrow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Arrow: Circular 4">
              <a:extLst>
                <a:ext uri="{FF2B5EF4-FFF2-40B4-BE49-F238E27FC236}">
                  <a16:creationId xmlns:a16="http://schemas.microsoft.com/office/drawing/2014/main" id="{1757FCB2-228E-C565-1FED-CC6F9A2A1E70}"/>
                </a:ext>
              </a:extLst>
            </p:cNvPr>
            <p:cNvSpPr/>
            <p:nvPr/>
          </p:nvSpPr>
          <p:spPr>
            <a:xfrm rot="10538622">
              <a:off x="3331029" y="1444198"/>
              <a:ext cx="2797628" cy="2830286"/>
            </a:xfrm>
            <a:prstGeom prst="circular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15FB76D-D0A6-B4B9-7B98-386C498E7112}"/>
              </a:ext>
            </a:extLst>
          </p:cNvPr>
          <p:cNvSpPr txBox="1"/>
          <p:nvPr/>
        </p:nvSpPr>
        <p:spPr>
          <a:xfrm>
            <a:off x="691465" y="2002227"/>
            <a:ext cx="3438185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solidFill>
                  <a:prstClr val="black"/>
                </a:solidFill>
                <a:latin typeface="Calibri" panose="020F0502020204030204"/>
              </a:rPr>
              <a:t>Concept Development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DB70EA-A3C5-41D9-4CBF-3541E82C1386}"/>
              </a:ext>
            </a:extLst>
          </p:cNvPr>
          <p:cNvSpPr txBox="1"/>
          <p:nvPr/>
        </p:nvSpPr>
        <p:spPr>
          <a:xfrm>
            <a:off x="7863173" y="2002227"/>
            <a:ext cx="3294684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Quality Improvement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243F21-5980-27EA-B460-F99BF48A710C}"/>
              </a:ext>
            </a:extLst>
          </p:cNvPr>
          <p:cNvSpPr txBox="1"/>
          <p:nvPr/>
        </p:nvSpPr>
        <p:spPr>
          <a:xfrm>
            <a:off x="6785487" y="4201267"/>
            <a:ext cx="2525243" cy="5232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solidFill>
                  <a:prstClr val="black"/>
                </a:solidFill>
                <a:latin typeface="Calibri" panose="020F0502020204030204"/>
              </a:rPr>
              <a:t>Implementation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3890AE-777F-65A9-43BC-EE77F81D1EF6}"/>
              </a:ext>
            </a:extLst>
          </p:cNvPr>
          <p:cNvSpPr txBox="1"/>
          <p:nvPr/>
        </p:nvSpPr>
        <p:spPr>
          <a:xfrm>
            <a:off x="691465" y="2625640"/>
            <a:ext cx="34546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IBI Recommendations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Subject Matter Transfusion Experts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Education &amp; Clinical Leads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B11EB5-2457-D0A6-9B4E-943BCD06FA72}"/>
              </a:ext>
            </a:extLst>
          </p:cNvPr>
          <p:cNvSpPr txBox="1"/>
          <p:nvPr/>
        </p:nvSpPr>
        <p:spPr>
          <a:xfrm>
            <a:off x="7863173" y="2625640"/>
            <a:ext cx="38522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Structured PDSA Testing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Continuous Improvement &amp; Innovation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Education &amp; Simulation Standards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Systems Thinking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E66824-D533-7633-3589-08FE3279CAFE}"/>
              </a:ext>
            </a:extLst>
          </p:cNvPr>
          <p:cNvSpPr txBox="1"/>
          <p:nvPr/>
        </p:nvSpPr>
        <p:spPr>
          <a:xfrm>
            <a:off x="6785487" y="4800964"/>
            <a:ext cx="36184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Multiprofessional Capability Building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Transfusion Education Network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7F53710-1DDE-174F-A5D2-DCDF72955B26}"/>
              </a:ext>
            </a:extLst>
          </p:cNvPr>
          <p:cNvSpPr/>
          <p:nvPr/>
        </p:nvSpPr>
        <p:spPr>
          <a:xfrm>
            <a:off x="5127172" y="2479762"/>
            <a:ext cx="1426028" cy="136701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257F6BB-5B93-637A-BCA5-B908EED17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5"/>
            <a:ext cx="10515600" cy="1325563"/>
          </a:xfrm>
        </p:spPr>
        <p:txBody>
          <a:bodyPr/>
          <a:lstStyle/>
          <a:p>
            <a:r>
              <a:rPr lang="en-GB" dirty="0"/>
              <a:t>Foundation Transfusion Education Programme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id="{25BD6B5D-6CAC-1D16-E962-E9F7E339C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00884"/>
            <a:ext cx="28575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Logo&#10;&#10;Description automatically generated">
            <a:extLst>
              <a:ext uri="{FF2B5EF4-FFF2-40B4-BE49-F238E27FC236}">
                <a16:creationId xmlns:a16="http://schemas.microsoft.com/office/drawing/2014/main" id="{373E3972-8F45-A176-ADB5-E699669F6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305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0BE05-9621-45C2-FE20-26989CBC5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5CCAA9F-0CE2-FBFC-D23A-016C83C3EE5D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2F641F8F-D239-5A48-A47D-E3AE4E0764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264420"/>
              </p:ext>
            </p:extLst>
          </p:nvPr>
        </p:nvGraphicFramePr>
        <p:xfrm>
          <a:off x="1485762" y="1820571"/>
          <a:ext cx="8634973" cy="3216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037AFBC-0FF3-FEE0-5432-678E13F55822}"/>
              </a:ext>
            </a:extLst>
          </p:cNvPr>
          <p:cNvSpPr/>
          <p:nvPr/>
        </p:nvSpPr>
        <p:spPr>
          <a:xfrm>
            <a:off x="4331970" y="1685035"/>
            <a:ext cx="5932170" cy="348793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7D2FE59-FA5D-1CAA-DF77-FF5C6DE5D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5"/>
            <a:ext cx="10515600" cy="1325563"/>
          </a:xfrm>
        </p:spPr>
        <p:txBody>
          <a:bodyPr/>
          <a:lstStyle/>
          <a:p>
            <a:r>
              <a:rPr lang="en-GB" dirty="0"/>
              <a:t>Foundation Transfusion Education Programme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F7741B42-EDA7-9A07-5F7D-C5AF06212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8142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DD598-FD69-0C7C-2EA0-7A76CAB1F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3CF693C-0381-F5BA-DF1A-7E359A8118AE}"/>
              </a:ext>
            </a:extLst>
          </p:cNvPr>
          <p:cNvSpPr txBox="1">
            <a:spLocks/>
          </p:cNvSpPr>
          <p:nvPr/>
        </p:nvSpPr>
        <p:spPr>
          <a:xfrm>
            <a:off x="1230796" y="168503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  <a:p>
            <a:endParaRPr lang="en-GB" dirty="0"/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9017DA4D-664E-AC8C-212C-0245005EB14B}"/>
              </a:ext>
            </a:extLst>
          </p:cNvPr>
          <p:cNvGraphicFramePr/>
          <p:nvPr/>
        </p:nvGraphicFramePr>
        <p:xfrm>
          <a:off x="1485762" y="1820571"/>
          <a:ext cx="8634973" cy="3216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B70CCC7-92CB-892A-DB67-AF00F926B4F8}"/>
              </a:ext>
            </a:extLst>
          </p:cNvPr>
          <p:cNvSpPr/>
          <p:nvPr/>
        </p:nvSpPr>
        <p:spPr>
          <a:xfrm>
            <a:off x="7280910" y="1685035"/>
            <a:ext cx="2983230" cy="348793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2DF773-62B4-F88A-9790-74CC94808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5"/>
            <a:ext cx="10515600" cy="1325563"/>
          </a:xfrm>
        </p:spPr>
        <p:txBody>
          <a:bodyPr/>
          <a:lstStyle/>
          <a:p>
            <a:r>
              <a:rPr lang="en-GB" dirty="0"/>
              <a:t>Foundation Transfusion Education Programme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Logo&#10;&#10;Description automatically generated">
            <a:extLst>
              <a:ext uri="{FF2B5EF4-FFF2-40B4-BE49-F238E27FC236}">
                <a16:creationId xmlns:a16="http://schemas.microsoft.com/office/drawing/2014/main" id="{DDB93003-6DB4-E34F-9042-1F9A74386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99" y="5759355"/>
            <a:ext cx="2429300" cy="109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0482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D5A203A7ABAA43AEC605B431C2801A" ma:contentTypeVersion="4" ma:contentTypeDescription="Create a new document." ma:contentTypeScope="" ma:versionID="aecfaf2e4caced4ae1d0ef5744b98bd4">
  <xsd:schema xmlns:xsd="http://www.w3.org/2001/XMLSchema" xmlns:xs="http://www.w3.org/2001/XMLSchema" xmlns:p="http://schemas.microsoft.com/office/2006/metadata/properties" xmlns:ns2="c1cbdb01-0fa7-4b75-89f7-ad6254cbf490" xmlns:ns3="9b0ca71c-210a-4371-a9c7-9f929c6d7f37" targetNamespace="http://schemas.microsoft.com/office/2006/metadata/properties" ma:root="true" ma:fieldsID="eab8d05e01abcfc4c660a0aabf90030a" ns2:_="" ns3:_="">
    <xsd:import namespace="c1cbdb01-0fa7-4b75-89f7-ad6254cbf490"/>
    <xsd:import namespace="9b0ca71c-210a-4371-a9c7-9f929c6d7f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cbdb01-0fa7-4b75-89f7-ad6254cbf4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0ca71c-210a-4371-a9c7-9f929c6d7f3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1D11E7B-0E00-47A4-B204-09D8D620A371}">
  <ds:schemaRefs>
    <ds:schemaRef ds:uri="http://schemas.openxmlformats.org/package/2006/metadata/core-properties"/>
    <ds:schemaRef ds:uri="9b0ca71c-210a-4371-a9c7-9f929c6d7f37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c1cbdb01-0fa7-4b75-89f7-ad6254cbf49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496A7C5-BD4B-4091-80AE-67CC2553CF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ABB3D9-9533-49D7-9153-3AA2147E9D58}">
  <ds:schemaRefs>
    <ds:schemaRef ds:uri="9b0ca71c-210a-4371-a9c7-9f929c6d7f37"/>
    <ds:schemaRef ds:uri="c1cbdb01-0fa7-4b75-89f7-ad6254cbf49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2868</TotalTime>
  <Words>914</Words>
  <Application>Microsoft Office PowerPoint</Application>
  <PresentationFormat>Widescreen</PresentationFormat>
  <Paragraphs>198</Paragraphs>
  <Slides>24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Century Gothic</vt:lpstr>
      <vt:lpstr>Office Theme</vt:lpstr>
      <vt:lpstr>PowerPoint Presentation</vt:lpstr>
      <vt:lpstr>Foundation Transfusion Education Programme</vt:lpstr>
      <vt:lpstr>Foundation Transfusion Education Programme</vt:lpstr>
      <vt:lpstr>Improvement in Action</vt:lpstr>
      <vt:lpstr>Foundation Transfusion Education Programme</vt:lpstr>
      <vt:lpstr>Foundation Transfusion Education Programme</vt:lpstr>
      <vt:lpstr>Foundation Transfusion Education Programme</vt:lpstr>
      <vt:lpstr>Foundation Transfusion Education Programme</vt:lpstr>
      <vt:lpstr>Foundation Transfusion Education Programme</vt:lpstr>
      <vt:lpstr>Foundation Transfusion Education Programme</vt:lpstr>
      <vt:lpstr>Foundation Transfusion Education Programme</vt:lpstr>
      <vt:lpstr>Foundation Transfusion Education Programme</vt:lpstr>
      <vt:lpstr>Foundation Transfusion Education Programme</vt:lpstr>
      <vt:lpstr>Foundation Transfusion Education Programme</vt:lpstr>
      <vt:lpstr>Foundation Transfusion Education Programme</vt:lpstr>
      <vt:lpstr>Foundation Transfusion Education Programme</vt:lpstr>
      <vt:lpstr>Understanding Our Education Systems</vt:lpstr>
      <vt:lpstr>Understanding Our Education Systems</vt:lpstr>
      <vt:lpstr>Understanding Our Education Systems</vt:lpstr>
      <vt:lpstr>Understanding Our Education Systems</vt:lpstr>
      <vt:lpstr>Understanding Our Education Systems</vt:lpstr>
      <vt:lpstr>Looking Forward | UK Wide Collaboration</vt:lpstr>
      <vt:lpstr>Looking Forward | UK Wide Collaboration</vt:lpstr>
      <vt:lpstr>Thank You |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Tippins (HEIW)</dc:creator>
  <cp:lastModifiedBy>Gethin Pugh (HEIW)</cp:lastModifiedBy>
  <cp:revision>71</cp:revision>
  <dcterms:created xsi:type="dcterms:W3CDTF">2020-07-10T10:43:48Z</dcterms:created>
  <dcterms:modified xsi:type="dcterms:W3CDTF">2026-06-21T21:53:49Z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0x01010017D5A203A7ABAA43AEC605B431C2801A</vt:lpwstr>
  </property>
</Properties>
</file>