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4" r:id="rId2"/>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5D9"/>
    <a:srgbClr val="FFF8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8DF01C-08BD-454B-AB48-D3614F1C89A1}" v="44" dt="2023-03-09T11:09:35.9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852" autoAdjust="0"/>
    <p:restoredTop sz="96395" autoAdjust="0"/>
  </p:normalViewPr>
  <p:slideViewPr>
    <p:cSldViewPr snapToGrid="0">
      <p:cViewPr varScale="1">
        <p:scale>
          <a:sx n="82" d="100"/>
          <a:sy n="82" d="100"/>
        </p:scale>
        <p:origin x="1651"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ister Jones (Welsh Blood Service, Better Blood Transfusion)" userId="3d6fb013-d14b-406e-9dd6-703a821c2871" providerId="ADAL" clId="{FA8DF01C-08BD-454B-AB48-D3614F1C89A1}"/>
    <pc:docChg chg="undo redo custSel addSld delSld modSld">
      <pc:chgData name="Alister Jones (Welsh Blood Service, Better Blood Transfusion)" userId="3d6fb013-d14b-406e-9dd6-703a821c2871" providerId="ADAL" clId="{FA8DF01C-08BD-454B-AB48-D3614F1C89A1}" dt="2023-03-09T11:31:16.399" v="2788" actId="20577"/>
      <pc:docMkLst>
        <pc:docMk/>
      </pc:docMkLst>
      <pc:sldChg chg="modSp del mod">
        <pc:chgData name="Alister Jones (Welsh Blood Service, Better Blood Transfusion)" userId="3d6fb013-d14b-406e-9dd6-703a821c2871" providerId="ADAL" clId="{FA8DF01C-08BD-454B-AB48-D3614F1C89A1}" dt="2023-03-07T17:49:46.921" v="2250" actId="47"/>
        <pc:sldMkLst>
          <pc:docMk/>
          <pc:sldMk cId="1974177946" sldId="260"/>
        </pc:sldMkLst>
        <pc:picChg chg="ord">
          <ac:chgData name="Alister Jones (Welsh Blood Service, Better Blood Transfusion)" userId="3d6fb013-d14b-406e-9dd6-703a821c2871" providerId="ADAL" clId="{FA8DF01C-08BD-454B-AB48-D3614F1C89A1}" dt="2023-03-07T17:04:01.180" v="0" actId="167"/>
          <ac:picMkLst>
            <pc:docMk/>
            <pc:sldMk cId="1974177946" sldId="260"/>
            <ac:picMk id="8" creationId="{18FE2EB2-1BB1-3082-45AF-BCDA767B4FE5}"/>
          </ac:picMkLst>
        </pc:picChg>
      </pc:sldChg>
      <pc:sldChg chg="add del">
        <pc:chgData name="Alister Jones (Welsh Blood Service, Better Blood Transfusion)" userId="3d6fb013-d14b-406e-9dd6-703a821c2871" providerId="ADAL" clId="{FA8DF01C-08BD-454B-AB48-D3614F1C89A1}" dt="2023-03-07T17:49:45.070" v="2249" actId="47"/>
        <pc:sldMkLst>
          <pc:docMk/>
          <pc:sldMk cId="1016209772" sldId="261"/>
        </pc:sldMkLst>
      </pc:sldChg>
      <pc:sldChg chg="add del">
        <pc:chgData name="Alister Jones (Welsh Blood Service, Better Blood Transfusion)" userId="3d6fb013-d14b-406e-9dd6-703a821c2871" providerId="ADAL" clId="{FA8DF01C-08BD-454B-AB48-D3614F1C89A1}" dt="2023-03-07T17:49:47.687" v="2251" actId="47"/>
        <pc:sldMkLst>
          <pc:docMk/>
          <pc:sldMk cId="1385025054" sldId="262"/>
        </pc:sldMkLst>
      </pc:sldChg>
      <pc:sldChg chg="add del">
        <pc:chgData name="Alister Jones (Welsh Blood Service, Better Blood Transfusion)" userId="3d6fb013-d14b-406e-9dd6-703a821c2871" providerId="ADAL" clId="{FA8DF01C-08BD-454B-AB48-D3614F1C89A1}" dt="2023-03-07T17:49:49.132" v="2252" actId="47"/>
        <pc:sldMkLst>
          <pc:docMk/>
          <pc:sldMk cId="1064576364" sldId="263"/>
        </pc:sldMkLst>
      </pc:sldChg>
      <pc:sldChg chg="addSp delSp modSp add mod">
        <pc:chgData name="Alister Jones (Welsh Blood Service, Better Blood Transfusion)" userId="3d6fb013-d14b-406e-9dd6-703a821c2871" providerId="ADAL" clId="{FA8DF01C-08BD-454B-AB48-D3614F1C89A1}" dt="2023-03-09T11:31:16.399" v="2788" actId="20577"/>
        <pc:sldMkLst>
          <pc:docMk/>
          <pc:sldMk cId="1635894577" sldId="264"/>
        </pc:sldMkLst>
        <pc:spChg chg="mod">
          <ac:chgData name="Alister Jones (Welsh Blood Service, Better Blood Transfusion)" userId="3d6fb013-d14b-406e-9dd6-703a821c2871" providerId="ADAL" clId="{FA8DF01C-08BD-454B-AB48-D3614F1C89A1}" dt="2023-03-07T17:05:33.050" v="12" actId="1035"/>
          <ac:spMkLst>
            <pc:docMk/>
            <pc:sldMk cId="1635894577" sldId="264"/>
            <ac:spMk id="2" creationId="{00000000-0000-0000-0000-000000000000}"/>
          </ac:spMkLst>
        </pc:spChg>
        <pc:spChg chg="add del mod">
          <ac:chgData name="Alister Jones (Welsh Blood Service, Better Blood Transfusion)" userId="3d6fb013-d14b-406e-9dd6-703a821c2871" providerId="ADAL" clId="{FA8DF01C-08BD-454B-AB48-D3614F1C89A1}" dt="2023-03-07T17:20:02.714" v="592" actId="478"/>
          <ac:spMkLst>
            <pc:docMk/>
            <pc:sldMk cId="1635894577" sldId="264"/>
            <ac:spMk id="11" creationId="{D87038A1-E72A-E097-75D3-1499F8DEB46D}"/>
          </ac:spMkLst>
        </pc:spChg>
        <pc:spChg chg="ord">
          <ac:chgData name="Alister Jones (Welsh Blood Service, Better Blood Transfusion)" userId="3d6fb013-d14b-406e-9dd6-703a821c2871" providerId="ADAL" clId="{FA8DF01C-08BD-454B-AB48-D3614F1C89A1}" dt="2023-03-09T11:08:13.891" v="2659" actId="166"/>
          <ac:spMkLst>
            <pc:docMk/>
            <pc:sldMk cId="1635894577" sldId="264"/>
            <ac:spMk id="17" creationId="{00000000-0000-0000-0000-000000000000}"/>
          </ac:spMkLst>
        </pc:spChg>
        <pc:spChg chg="add del mod">
          <ac:chgData name="Alister Jones (Welsh Blood Service, Better Blood Transfusion)" userId="3d6fb013-d14b-406e-9dd6-703a821c2871" providerId="ADAL" clId="{FA8DF01C-08BD-454B-AB48-D3614F1C89A1}" dt="2023-03-07T17:20:09.095" v="593" actId="478"/>
          <ac:spMkLst>
            <pc:docMk/>
            <pc:sldMk cId="1635894577" sldId="264"/>
            <ac:spMk id="19" creationId="{016D36C5-BA08-B2BC-830C-D7BD0D03D553}"/>
          </ac:spMkLst>
        </pc:spChg>
        <pc:spChg chg="add del mod">
          <ac:chgData name="Alister Jones (Welsh Blood Service, Better Blood Transfusion)" userId="3d6fb013-d14b-406e-9dd6-703a821c2871" providerId="ADAL" clId="{FA8DF01C-08BD-454B-AB48-D3614F1C89A1}" dt="2023-03-07T17:20:11.765" v="594" actId="478"/>
          <ac:spMkLst>
            <pc:docMk/>
            <pc:sldMk cId="1635894577" sldId="264"/>
            <ac:spMk id="27" creationId="{6314E18D-5BB9-5E59-BAAC-FD57B5FA736B}"/>
          </ac:spMkLst>
        </pc:spChg>
        <pc:spChg chg="add mod">
          <ac:chgData name="Alister Jones (Welsh Blood Service, Better Blood Transfusion)" userId="3d6fb013-d14b-406e-9dd6-703a821c2871" providerId="ADAL" clId="{FA8DF01C-08BD-454B-AB48-D3614F1C89A1}" dt="2023-03-07T17:20:57.917" v="612" actId="1038"/>
          <ac:spMkLst>
            <pc:docMk/>
            <pc:sldMk cId="1635894577" sldId="264"/>
            <ac:spMk id="30" creationId="{93B6FFA6-0FFF-58BC-9C40-BACA4F5C9545}"/>
          </ac:spMkLst>
        </pc:spChg>
        <pc:spChg chg="add mod">
          <ac:chgData name="Alister Jones (Welsh Blood Service, Better Blood Transfusion)" userId="3d6fb013-d14b-406e-9dd6-703a821c2871" providerId="ADAL" clId="{FA8DF01C-08BD-454B-AB48-D3614F1C89A1}" dt="2023-03-07T17:22:15.013" v="625" actId="1076"/>
          <ac:spMkLst>
            <pc:docMk/>
            <pc:sldMk cId="1635894577" sldId="264"/>
            <ac:spMk id="31" creationId="{B4D7010E-4DB5-0BE8-595F-F9374DB1BE52}"/>
          </ac:spMkLst>
        </pc:spChg>
        <pc:spChg chg="add mod">
          <ac:chgData name="Alister Jones (Welsh Blood Service, Better Blood Transfusion)" userId="3d6fb013-d14b-406e-9dd6-703a821c2871" providerId="ADAL" clId="{FA8DF01C-08BD-454B-AB48-D3614F1C89A1}" dt="2023-03-07T17:21:33.812" v="621" actId="14100"/>
          <ac:spMkLst>
            <pc:docMk/>
            <pc:sldMk cId="1635894577" sldId="264"/>
            <ac:spMk id="32" creationId="{594A15CD-3683-1974-DC8B-33768EA99A83}"/>
          </ac:spMkLst>
        </pc:spChg>
        <pc:spChg chg="add mod">
          <ac:chgData name="Alister Jones (Welsh Blood Service, Better Blood Transfusion)" userId="3d6fb013-d14b-406e-9dd6-703a821c2871" providerId="ADAL" clId="{FA8DF01C-08BD-454B-AB48-D3614F1C89A1}" dt="2023-03-07T17:26:57.162" v="730" actId="1038"/>
          <ac:spMkLst>
            <pc:docMk/>
            <pc:sldMk cId="1635894577" sldId="264"/>
            <ac:spMk id="33" creationId="{A6B9FA3A-8BA1-8115-FEC7-BB8CCCE21B50}"/>
          </ac:spMkLst>
        </pc:spChg>
        <pc:spChg chg="add mod">
          <ac:chgData name="Alister Jones (Welsh Blood Service, Better Blood Transfusion)" userId="3d6fb013-d14b-406e-9dd6-703a821c2871" providerId="ADAL" clId="{FA8DF01C-08BD-454B-AB48-D3614F1C89A1}" dt="2023-03-07T17:47:18.772" v="2239" actId="14100"/>
          <ac:spMkLst>
            <pc:docMk/>
            <pc:sldMk cId="1635894577" sldId="264"/>
            <ac:spMk id="50" creationId="{B75BC9E5-03C3-C7AA-F80B-C06237DF5C8C}"/>
          </ac:spMkLst>
        </pc:spChg>
        <pc:graphicFrameChg chg="del">
          <ac:chgData name="Alister Jones (Welsh Blood Service, Better Blood Transfusion)" userId="3d6fb013-d14b-406e-9dd6-703a821c2871" providerId="ADAL" clId="{FA8DF01C-08BD-454B-AB48-D3614F1C89A1}" dt="2023-03-07T17:05:01.781" v="5" actId="478"/>
          <ac:graphicFrameMkLst>
            <pc:docMk/>
            <pc:sldMk cId="1635894577" sldId="264"/>
            <ac:graphicFrameMk id="5" creationId="{00000000-0000-0000-0000-000000000000}"/>
          </ac:graphicFrameMkLst>
        </pc:graphicFrameChg>
        <pc:graphicFrameChg chg="mod ord modGraphic">
          <ac:chgData name="Alister Jones (Welsh Blood Service, Better Blood Transfusion)" userId="3d6fb013-d14b-406e-9dd6-703a821c2871" providerId="ADAL" clId="{FA8DF01C-08BD-454B-AB48-D3614F1C89A1}" dt="2023-03-09T11:31:16.399" v="2788" actId="20577"/>
          <ac:graphicFrameMkLst>
            <pc:docMk/>
            <pc:sldMk cId="1635894577" sldId="264"/>
            <ac:graphicFrameMk id="6" creationId="{00000000-0000-0000-0000-000000000000}"/>
          </ac:graphicFrameMkLst>
        </pc:graphicFrameChg>
        <pc:picChg chg="add del mod">
          <ac:chgData name="Alister Jones (Welsh Blood Service, Better Blood Transfusion)" userId="3d6fb013-d14b-406e-9dd6-703a821c2871" providerId="ADAL" clId="{FA8DF01C-08BD-454B-AB48-D3614F1C89A1}" dt="2023-03-07T17:46:36.440" v="2234" actId="1076"/>
          <ac:picMkLst>
            <pc:docMk/>
            <pc:sldMk cId="1635894577" sldId="264"/>
            <ac:picMk id="8" creationId="{18FE2EB2-1BB1-3082-45AF-BCDA767B4FE5}"/>
          </ac:picMkLst>
        </pc:picChg>
        <pc:cxnChg chg="del">
          <ac:chgData name="Alister Jones (Welsh Blood Service, Better Blood Transfusion)" userId="3d6fb013-d14b-406e-9dd6-703a821c2871" providerId="ADAL" clId="{FA8DF01C-08BD-454B-AB48-D3614F1C89A1}" dt="2023-03-07T17:05:43.024" v="13" actId="478"/>
          <ac:cxnSpMkLst>
            <pc:docMk/>
            <pc:sldMk cId="1635894577" sldId="264"/>
            <ac:cxnSpMk id="3" creationId="{00000000-0000-0000-0000-000000000000}"/>
          </ac:cxnSpMkLst>
        </pc:cxnChg>
        <pc:cxnChg chg="mod">
          <ac:chgData name="Alister Jones (Welsh Blood Service, Better Blood Transfusion)" userId="3d6fb013-d14b-406e-9dd6-703a821c2871" providerId="ADAL" clId="{FA8DF01C-08BD-454B-AB48-D3614F1C89A1}" dt="2023-03-09T11:16:25.649" v="2775" actId="14100"/>
          <ac:cxnSpMkLst>
            <pc:docMk/>
            <pc:sldMk cId="1635894577" sldId="264"/>
            <ac:cxnSpMk id="9" creationId="{00000000-0000-0000-0000-000000000000}"/>
          </ac:cxnSpMkLst>
        </pc:cxnChg>
        <pc:cxnChg chg="mod">
          <ac:chgData name="Alister Jones (Welsh Blood Service, Better Blood Transfusion)" userId="3d6fb013-d14b-406e-9dd6-703a821c2871" providerId="ADAL" clId="{FA8DF01C-08BD-454B-AB48-D3614F1C89A1}" dt="2023-03-09T11:16:07.527" v="2774" actId="14100"/>
          <ac:cxnSpMkLst>
            <pc:docMk/>
            <pc:sldMk cId="1635894577" sldId="264"/>
            <ac:cxnSpMk id="12" creationId="{A5C929EF-9DC6-1A2E-57F4-03C07A6717B1}"/>
          </ac:cxnSpMkLst>
        </pc:cxnChg>
        <pc:cxnChg chg="mod">
          <ac:chgData name="Alister Jones (Welsh Blood Service, Better Blood Transfusion)" userId="3d6fb013-d14b-406e-9dd6-703a821c2871" providerId="ADAL" clId="{FA8DF01C-08BD-454B-AB48-D3614F1C89A1}" dt="2023-03-09T11:10:41.894" v="2670" actId="14100"/>
          <ac:cxnSpMkLst>
            <pc:docMk/>
            <pc:sldMk cId="1635894577" sldId="264"/>
            <ac:cxnSpMk id="13" creationId="{00000000-0000-0000-0000-000000000000}"/>
          </ac:cxnSpMkLst>
        </pc:cxnChg>
        <pc:cxnChg chg="mod">
          <ac:chgData name="Alister Jones (Welsh Blood Service, Better Blood Transfusion)" userId="3d6fb013-d14b-406e-9dd6-703a821c2871" providerId="ADAL" clId="{FA8DF01C-08BD-454B-AB48-D3614F1C89A1}" dt="2023-03-09T11:10:33.774" v="2669" actId="14100"/>
          <ac:cxnSpMkLst>
            <pc:docMk/>
            <pc:sldMk cId="1635894577" sldId="264"/>
            <ac:cxnSpMk id="14" creationId="{00000000-0000-0000-0000-000000000000}"/>
          </ac:cxnSpMkLst>
        </pc:cxnChg>
        <pc:cxnChg chg="del">
          <ac:chgData name="Alister Jones (Welsh Blood Service, Better Blood Transfusion)" userId="3d6fb013-d14b-406e-9dd6-703a821c2871" providerId="ADAL" clId="{FA8DF01C-08BD-454B-AB48-D3614F1C89A1}" dt="2023-03-07T17:05:17.480" v="8" actId="478"/>
          <ac:cxnSpMkLst>
            <pc:docMk/>
            <pc:sldMk cId="1635894577" sldId="264"/>
            <ac:cxnSpMk id="16" creationId="{00000000-0000-0000-0000-000000000000}"/>
          </ac:cxnSpMkLst>
        </pc:cxnChg>
        <pc:cxnChg chg="add mod">
          <ac:chgData name="Alister Jones (Welsh Blood Service, Better Blood Transfusion)" userId="3d6fb013-d14b-406e-9dd6-703a821c2871" providerId="ADAL" clId="{FA8DF01C-08BD-454B-AB48-D3614F1C89A1}" dt="2023-03-09T11:15:53.102" v="2773" actId="14100"/>
          <ac:cxnSpMkLst>
            <pc:docMk/>
            <pc:sldMk cId="1635894577" sldId="264"/>
            <ac:cxnSpMk id="51" creationId="{768B8B23-A18D-2621-E0C1-735242F52729}"/>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CFDF37-A3E8-4EF7-962A-3B8CE75612F8}" type="datetimeFigureOut">
              <a:rPr lang="en-GB" smtClean="0"/>
              <a:t>29/03/2023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54B8351-490A-40B5-AEEB-7F3EFFA956E0}" type="slidenum">
              <a:rPr lang="en-GB" smtClean="0"/>
              <a:t>‹#›</a:t>
            </a:fld>
            <a:endParaRPr lang="en-GB"/>
          </a:p>
        </p:txBody>
      </p:sp>
      <p:sp>
        <p:nvSpPr>
          <p:cNvPr id="8" name="Content Placeholder 7"/>
          <p:cNvSpPr>
            <a:spLocks noGrp="1"/>
          </p:cNvSpPr>
          <p:nvPr>
            <p:ph sz="quarter" idx="13"/>
          </p:nvPr>
        </p:nvSpPr>
        <p:spPr>
          <a:xfrm>
            <a:off x="3779838" y="4445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5822578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5D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CFDF37-A3E8-4EF7-962A-3B8CE75612F8}" type="datetimeFigureOut">
              <a:rPr lang="en-GB" smtClean="0"/>
              <a:t>29/03/2023</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4B8351-490A-40B5-AEEB-7F3EFFA956E0}" type="slidenum">
              <a:rPr lang="en-GB" smtClean="0"/>
              <a:t>‹#›</a:t>
            </a:fld>
            <a:endParaRPr lang="en-GB"/>
          </a:p>
        </p:txBody>
      </p:sp>
    </p:spTree>
    <p:extLst>
      <p:ext uri="{BB962C8B-B14F-4D97-AF65-F5344CB8AC3E}">
        <p14:creationId xmlns:p14="http://schemas.microsoft.com/office/powerpoint/2010/main" val="1634107825"/>
      </p:ext>
    </p:extLst>
  </p:cSld>
  <p:clrMap bg1="lt1" tx1="dk1" bg2="lt2" tx2="dk2" accent1="accent1" accent2="accent2" accent3="accent3" accent4="accent4" accent5="accent5" accent6="accent6" hlink="hlink" folHlink="folHlink"/>
  <p:sldLayoutIdLst>
    <p:sldLayoutId id="2147483686"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8FE2EB2-1BB1-3082-45AF-BCDA767B4FE5}"/>
              </a:ext>
            </a:extLst>
          </p:cNvPr>
          <p:cNvPicPr>
            <a:picLocks noChangeAspect="1"/>
          </p:cNvPicPr>
          <p:nvPr/>
        </p:nvPicPr>
        <p:blipFill rotWithShape="1">
          <a:blip r:embed="rId2"/>
          <a:srcRect t="2669" b="581"/>
          <a:stretch/>
        </p:blipFill>
        <p:spPr>
          <a:xfrm rot="16200000">
            <a:off x="-285868" y="1604190"/>
            <a:ext cx="5905736" cy="4038599"/>
          </a:xfrm>
          <a:prstGeom prst="rect">
            <a:avLst/>
          </a:prstGeom>
          <a:ln>
            <a:solidFill>
              <a:schemeClr val="tx1">
                <a:lumMod val="50000"/>
                <a:lumOff val="50000"/>
              </a:schemeClr>
            </a:solidFill>
          </a:ln>
        </p:spPr>
      </p:pic>
      <p:cxnSp>
        <p:nvCxnSpPr>
          <p:cNvPr id="9" name="Straight Arrow Connector 8"/>
          <p:cNvCxnSpPr>
            <a:cxnSpLocks/>
            <a:endCxn id="33" idx="3"/>
          </p:cNvCxnSpPr>
          <p:nvPr/>
        </p:nvCxnSpPr>
        <p:spPr>
          <a:xfrm flipH="1">
            <a:off x="3903410" y="1883542"/>
            <a:ext cx="1378213" cy="557249"/>
          </a:xfrm>
          <a:prstGeom prst="straightConnector1">
            <a:avLst/>
          </a:prstGeom>
          <a:ln w="1905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cxnSpLocks/>
            <a:endCxn id="31" idx="3"/>
          </p:cNvCxnSpPr>
          <p:nvPr/>
        </p:nvCxnSpPr>
        <p:spPr>
          <a:xfrm flipH="1" flipV="1">
            <a:off x="4630423" y="6298247"/>
            <a:ext cx="429427" cy="311997"/>
          </a:xfrm>
          <a:prstGeom prst="straightConnector1">
            <a:avLst/>
          </a:prstGeom>
          <a:ln w="1905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cxnSpLocks/>
          </p:cNvCxnSpPr>
          <p:nvPr/>
        </p:nvCxnSpPr>
        <p:spPr>
          <a:xfrm flipH="1">
            <a:off x="4607560" y="3325892"/>
            <a:ext cx="958020" cy="504428"/>
          </a:xfrm>
          <a:prstGeom prst="straightConnector1">
            <a:avLst/>
          </a:prstGeom>
          <a:ln w="1905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353457" y="144942"/>
            <a:ext cx="7198359" cy="461665"/>
          </a:xfrm>
          <a:prstGeom prst="rect">
            <a:avLst/>
          </a:prstGeom>
          <a:noFill/>
        </p:spPr>
        <p:txBody>
          <a:bodyPr wrap="square" rtlCol="0">
            <a:spAutoFit/>
          </a:bodyPr>
          <a:lstStyle/>
          <a:p>
            <a:pPr algn="ctr"/>
            <a:r>
              <a:rPr lang="en-GB" sz="2400" b="1" dirty="0"/>
              <a:t>All Wales ICS Data Collection Form </a:t>
            </a:r>
            <a:r>
              <a:rPr lang="en-GB" b="1" dirty="0"/>
              <a:t>(version 8, Dec. 2022)</a:t>
            </a:r>
            <a:endParaRPr lang="en-GB" sz="2400" b="1" i="1" dirty="0"/>
          </a:p>
        </p:txBody>
      </p:sp>
      <p:cxnSp>
        <p:nvCxnSpPr>
          <p:cNvPr id="12" name="Straight Arrow Connector 11">
            <a:extLst>
              <a:ext uri="{FF2B5EF4-FFF2-40B4-BE49-F238E27FC236}">
                <a16:creationId xmlns:a16="http://schemas.microsoft.com/office/drawing/2014/main" id="{A5C929EF-9DC6-1A2E-57F4-03C07A6717B1}"/>
              </a:ext>
            </a:extLst>
          </p:cNvPr>
          <p:cNvCxnSpPr>
            <a:cxnSpLocks/>
          </p:cNvCxnSpPr>
          <p:nvPr/>
        </p:nvCxnSpPr>
        <p:spPr>
          <a:xfrm flipH="1">
            <a:off x="4607560" y="4392643"/>
            <a:ext cx="834235" cy="1033248"/>
          </a:xfrm>
          <a:prstGeom prst="straightConnector1">
            <a:avLst/>
          </a:prstGeom>
          <a:ln w="1905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0" name="Double Bracket 29">
            <a:extLst>
              <a:ext uri="{FF2B5EF4-FFF2-40B4-BE49-F238E27FC236}">
                <a16:creationId xmlns:a16="http://schemas.microsoft.com/office/drawing/2014/main" id="{93B6FFA6-0FFF-58BC-9C40-BACA4F5C9545}"/>
              </a:ext>
            </a:extLst>
          </p:cNvPr>
          <p:cNvSpPr/>
          <p:nvPr/>
        </p:nvSpPr>
        <p:spPr>
          <a:xfrm>
            <a:off x="703743" y="3808139"/>
            <a:ext cx="3923761" cy="605680"/>
          </a:xfrm>
          <a:prstGeom prst="bracketPair">
            <a:avLst>
              <a:gd name="adj" fmla="val 9432"/>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1" name="Double Bracket 30">
            <a:extLst>
              <a:ext uri="{FF2B5EF4-FFF2-40B4-BE49-F238E27FC236}">
                <a16:creationId xmlns:a16="http://schemas.microsoft.com/office/drawing/2014/main" id="{B4D7010E-4DB5-0BE8-595F-F9374DB1BE52}"/>
              </a:ext>
            </a:extLst>
          </p:cNvPr>
          <p:cNvSpPr/>
          <p:nvPr/>
        </p:nvSpPr>
        <p:spPr>
          <a:xfrm>
            <a:off x="706662" y="6195693"/>
            <a:ext cx="3923761" cy="205107"/>
          </a:xfrm>
          <a:prstGeom prst="bracketPair">
            <a:avLst>
              <a:gd name="adj" fmla="val 9432"/>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2" name="Double Bracket 31">
            <a:extLst>
              <a:ext uri="{FF2B5EF4-FFF2-40B4-BE49-F238E27FC236}">
                <a16:creationId xmlns:a16="http://schemas.microsoft.com/office/drawing/2014/main" id="{594A15CD-3683-1974-DC8B-33768EA99A83}"/>
              </a:ext>
            </a:extLst>
          </p:cNvPr>
          <p:cNvSpPr/>
          <p:nvPr/>
        </p:nvSpPr>
        <p:spPr>
          <a:xfrm>
            <a:off x="703743" y="5411924"/>
            <a:ext cx="3923761" cy="509765"/>
          </a:xfrm>
          <a:prstGeom prst="bracketPair">
            <a:avLst>
              <a:gd name="adj" fmla="val 9432"/>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3" name="Double Bracket 32">
            <a:extLst>
              <a:ext uri="{FF2B5EF4-FFF2-40B4-BE49-F238E27FC236}">
                <a16:creationId xmlns:a16="http://schemas.microsoft.com/office/drawing/2014/main" id="{A6B9FA3A-8BA1-8115-FEC7-BB8CCCE21B50}"/>
              </a:ext>
            </a:extLst>
          </p:cNvPr>
          <p:cNvSpPr/>
          <p:nvPr/>
        </p:nvSpPr>
        <p:spPr>
          <a:xfrm>
            <a:off x="2447596" y="2323112"/>
            <a:ext cx="1455814" cy="235357"/>
          </a:xfrm>
          <a:prstGeom prst="bracketPair">
            <a:avLst>
              <a:gd name="adj" fmla="val 9432"/>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0" name="Double Bracket 49">
            <a:extLst>
              <a:ext uri="{FF2B5EF4-FFF2-40B4-BE49-F238E27FC236}">
                <a16:creationId xmlns:a16="http://schemas.microsoft.com/office/drawing/2014/main" id="{B75BC9E5-03C3-C7AA-F80B-C06237DF5C8C}"/>
              </a:ext>
            </a:extLst>
          </p:cNvPr>
          <p:cNvSpPr/>
          <p:nvPr/>
        </p:nvSpPr>
        <p:spPr>
          <a:xfrm>
            <a:off x="703742" y="2831655"/>
            <a:ext cx="1477061" cy="235357"/>
          </a:xfrm>
          <a:prstGeom prst="bracketPair">
            <a:avLst>
              <a:gd name="adj" fmla="val 9432"/>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51" name="Straight Arrow Connector 50">
            <a:extLst>
              <a:ext uri="{FF2B5EF4-FFF2-40B4-BE49-F238E27FC236}">
                <a16:creationId xmlns:a16="http://schemas.microsoft.com/office/drawing/2014/main" id="{768B8B23-A18D-2621-E0C1-735242F52729}"/>
              </a:ext>
            </a:extLst>
          </p:cNvPr>
          <p:cNvCxnSpPr>
            <a:cxnSpLocks/>
            <a:endCxn id="50" idx="3"/>
          </p:cNvCxnSpPr>
          <p:nvPr/>
        </p:nvCxnSpPr>
        <p:spPr>
          <a:xfrm flipH="1">
            <a:off x="2180803" y="2622483"/>
            <a:ext cx="3188002" cy="326851"/>
          </a:xfrm>
          <a:prstGeom prst="straightConnector1">
            <a:avLst/>
          </a:prstGeom>
          <a:ln w="1905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aphicFrame>
        <p:nvGraphicFramePr>
          <p:cNvPr id="6" name="Table 5"/>
          <p:cNvGraphicFramePr>
            <a:graphicFrameLocks noGrp="1"/>
          </p:cNvGraphicFramePr>
          <p:nvPr>
            <p:extLst>
              <p:ext uri="{D42A27DB-BD31-4B8C-83A1-F6EECF244321}">
                <p14:modId xmlns:p14="http://schemas.microsoft.com/office/powerpoint/2010/main" val="4270265963"/>
              </p:ext>
            </p:extLst>
          </p:nvPr>
        </p:nvGraphicFramePr>
        <p:xfrm>
          <a:off x="4953001" y="670631"/>
          <a:ext cx="4610100" cy="6050280"/>
        </p:xfrm>
        <a:graphic>
          <a:graphicData uri="http://schemas.openxmlformats.org/drawingml/2006/table">
            <a:tbl>
              <a:tblPr firstRow="1" bandRow="1">
                <a:tableStyleId>{5940675A-B579-460E-94D1-54222C63F5DA}</a:tableStyleId>
              </a:tblPr>
              <a:tblGrid>
                <a:gridCol w="4610100">
                  <a:extLst>
                    <a:ext uri="{9D8B030D-6E8A-4147-A177-3AD203B41FA5}">
                      <a16:colId xmlns:a16="http://schemas.microsoft.com/office/drawing/2014/main" val="689965054"/>
                    </a:ext>
                  </a:extLst>
                </a:gridCol>
              </a:tblGrid>
              <a:tr h="505405">
                <a:tc>
                  <a:txBody>
                    <a:bodyPr/>
                    <a:lstStyle/>
                    <a:p>
                      <a:pPr algn="just">
                        <a:spcAft>
                          <a:spcPts val="0"/>
                        </a:spcAft>
                      </a:pPr>
                      <a:r>
                        <a:rPr lang="en-GB" sz="1100" dirty="0"/>
                        <a:t>The revised version of the All Wales ICS Data Collection Form has some additions to the data collection requirement.</a:t>
                      </a:r>
                    </a:p>
                    <a:p>
                      <a:pPr algn="just">
                        <a:spcAft>
                          <a:spcPts val="0"/>
                        </a:spcAft>
                      </a:pPr>
                      <a:endParaRPr lang="en-GB" sz="6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86119173"/>
                  </a:ext>
                </a:extLst>
              </a:tr>
              <a:tr h="817567">
                <a:tc>
                  <a:txBody>
                    <a:bodyPr/>
                    <a:lstStyle/>
                    <a:p>
                      <a:pPr algn="just">
                        <a:spcAft>
                          <a:spcPts val="300"/>
                        </a:spcAft>
                      </a:pPr>
                      <a:r>
                        <a:rPr lang="en-GB" sz="1100" b="1" i="1" dirty="0"/>
                        <a:t>Pre-op. Hb</a:t>
                      </a:r>
                    </a:p>
                    <a:p>
                      <a:pPr algn="just">
                        <a:spcAft>
                          <a:spcPts val="300"/>
                        </a:spcAft>
                      </a:pPr>
                      <a:r>
                        <a:rPr lang="en-GB" sz="1100" dirty="0"/>
                        <a:t>This has been moved up to the top of the form, with the intention that this is completed by staff running the ICS instead of transfusion laboratory staff. </a:t>
                      </a:r>
                    </a:p>
                    <a:p>
                      <a:pPr algn="just">
                        <a:spcAft>
                          <a:spcPts val="300"/>
                        </a:spcAft>
                      </a:pPr>
                      <a:r>
                        <a:rPr lang="en-GB" sz="1100" dirty="0"/>
                        <a:t>Enter the most recent pre-op. haemoglobin available, with the date taken.</a:t>
                      </a:r>
                    </a:p>
                  </a:txBody>
                  <a:tcP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498789002"/>
                  </a:ext>
                </a:extLst>
              </a:tr>
              <a:tr h="178378">
                <a:tc>
                  <a:txBody>
                    <a:bodyPr/>
                    <a:lstStyle/>
                    <a:p>
                      <a:pPr algn="just">
                        <a:spcAft>
                          <a:spcPts val="300"/>
                        </a:spcAft>
                      </a:pPr>
                      <a:endParaRPr lang="en-GB" sz="6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8259184"/>
                  </a:ext>
                </a:extLst>
              </a:tr>
              <a:tr h="453378">
                <a:tc>
                  <a:txBody>
                    <a:bodyPr/>
                    <a:lstStyle/>
                    <a:p>
                      <a:pPr algn="just">
                        <a:spcAft>
                          <a:spcPts val="300"/>
                        </a:spcAft>
                      </a:pPr>
                      <a:r>
                        <a:rPr lang="en-GB" sz="1100" b="1" i="1" dirty="0"/>
                        <a:t>OPCS Code</a:t>
                      </a:r>
                    </a:p>
                    <a:p>
                      <a:pPr algn="just">
                        <a:spcAft>
                          <a:spcPts val="300"/>
                        </a:spcAft>
                      </a:pPr>
                      <a:r>
                        <a:rPr lang="en-GB" sz="1100" dirty="0"/>
                        <a:t>The primary OPCS code for the procedure should be entered here.</a:t>
                      </a:r>
                    </a:p>
                  </a:txBody>
                  <a:tcP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4093602519"/>
                  </a:ext>
                </a:extLst>
              </a:tr>
              <a:tr h="178378">
                <a:tc>
                  <a:txBody>
                    <a:bodyPr/>
                    <a:lstStyle/>
                    <a:p>
                      <a:pPr>
                        <a:spcAft>
                          <a:spcPts val="300"/>
                        </a:spcAft>
                      </a:pPr>
                      <a:endParaRPr lang="en-GB" sz="600" b="0" dirty="0"/>
                    </a:p>
                  </a:txBody>
                  <a:tcPr>
                    <a:lnL w="12700" cmpd="sng">
                      <a:noFill/>
                    </a:lnL>
                    <a:lnR w="12700" cmpd="sng">
                      <a:noFill/>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03898832"/>
                  </a:ext>
                </a:extLst>
              </a:tr>
              <a:tr h="780405">
                <a:tc>
                  <a:txBody>
                    <a:bodyPr/>
                    <a:lstStyle/>
                    <a:p>
                      <a:pPr>
                        <a:spcAft>
                          <a:spcPts val="300"/>
                        </a:spcAft>
                      </a:pPr>
                      <a:r>
                        <a:rPr lang="en-GB" sz="1100" b="1" i="1" dirty="0"/>
                        <a:t>ICS Collection</a:t>
                      </a:r>
                    </a:p>
                    <a:p>
                      <a:pPr algn="just">
                        <a:spcAft>
                          <a:spcPts val="300"/>
                        </a:spcAft>
                      </a:pPr>
                      <a:r>
                        <a:rPr lang="en-GB" sz="1100" dirty="0"/>
                        <a:t>A form should be completed up to this section for every ICS procedure started, even if it was collection only and the salvaged blood was not processed.</a:t>
                      </a:r>
                    </a:p>
                  </a:txBody>
                  <a:tcP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438537788"/>
                  </a:ext>
                </a:extLst>
              </a:tr>
              <a:tr h="178378">
                <a:tc>
                  <a:txBody>
                    <a:bodyPr/>
                    <a:lstStyle/>
                    <a:p>
                      <a:pPr>
                        <a:spcAft>
                          <a:spcPts val="300"/>
                        </a:spcAft>
                      </a:pPr>
                      <a:endParaRPr lang="en-GB" sz="600" dirty="0"/>
                    </a:p>
                  </a:txBody>
                  <a:tcPr>
                    <a:lnL w="12700" cmpd="sng">
                      <a:noFill/>
                    </a:lnL>
                    <a:lnR w="12700" cmpd="sng">
                      <a:noFill/>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06677362"/>
                  </a:ext>
                </a:extLst>
              </a:tr>
              <a:tr h="1144593">
                <a:tc>
                  <a:txBody>
                    <a:bodyPr/>
                    <a:lstStyle/>
                    <a:p>
                      <a:pPr marL="0" marR="0" lvl="0" indent="0" algn="l" defTabSz="914400" rtl="0" eaLnBrk="1" fontAlgn="auto" latinLnBrk="0" hangingPunct="1">
                        <a:lnSpc>
                          <a:spcPct val="100000"/>
                        </a:lnSpc>
                        <a:spcBef>
                          <a:spcPts val="0"/>
                        </a:spcBef>
                        <a:spcAft>
                          <a:spcPts val="300"/>
                        </a:spcAft>
                        <a:buClrTx/>
                        <a:buSzTx/>
                        <a:buFontTx/>
                        <a:buNone/>
                        <a:tabLst/>
                        <a:defRPr/>
                      </a:pPr>
                      <a:r>
                        <a:rPr lang="en-GB" sz="1100" b="1" i="1" dirty="0"/>
                        <a:t>Allogeneic Red Cells Given  &amp;  Discharge Hb</a:t>
                      </a:r>
                    </a:p>
                    <a:p>
                      <a:pPr marL="0" marR="0" lvl="0" indent="0" algn="l" defTabSz="914400" rtl="0" eaLnBrk="1" fontAlgn="auto" latinLnBrk="0" hangingPunct="1">
                        <a:lnSpc>
                          <a:spcPct val="100000"/>
                        </a:lnSpc>
                        <a:spcBef>
                          <a:spcPts val="0"/>
                        </a:spcBef>
                        <a:spcAft>
                          <a:spcPts val="300"/>
                        </a:spcAft>
                        <a:buClrTx/>
                        <a:buSzTx/>
                        <a:buFontTx/>
                        <a:buNone/>
                        <a:tabLst/>
                        <a:defRPr/>
                      </a:pPr>
                      <a:r>
                        <a:rPr lang="en-GB" sz="1100" dirty="0"/>
                        <a:t>To be completed by recovery staff prior to patient discharge to ward/HDU, instead of transfusion laboratory staff (this form no longer needs to go to the transfusion laboratory for data completion).</a:t>
                      </a:r>
                    </a:p>
                    <a:p>
                      <a:pPr marL="0" marR="0" lvl="0" indent="0" algn="l" defTabSz="914400" rtl="0" eaLnBrk="1" fontAlgn="auto" latinLnBrk="0" hangingPunct="1">
                        <a:lnSpc>
                          <a:spcPct val="100000"/>
                        </a:lnSpc>
                        <a:spcBef>
                          <a:spcPts val="0"/>
                        </a:spcBef>
                        <a:spcAft>
                          <a:spcPts val="300"/>
                        </a:spcAft>
                        <a:buClrTx/>
                        <a:buSzTx/>
                        <a:buFontTx/>
                        <a:buNone/>
                        <a:tabLst/>
                        <a:defRPr/>
                      </a:pPr>
                      <a:r>
                        <a:rPr lang="en-GB" sz="1100" dirty="0"/>
                        <a:t>Allogeneic (donor) red cells given to include the whole intraoperative and first stage recovery period. </a:t>
                      </a:r>
                      <a:r>
                        <a:rPr lang="en-GB" sz="1100"/>
                        <a:t>Hb – this </a:t>
                      </a:r>
                      <a:r>
                        <a:rPr lang="en-GB" sz="1100" dirty="0"/>
                        <a:t>is to be taken in first stage recovery.</a:t>
                      </a:r>
                    </a:p>
                  </a:txBody>
                  <a:tcP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610986929"/>
                  </a:ext>
                </a:extLst>
              </a:tr>
              <a:tr h="178378">
                <a:tc>
                  <a:txBody>
                    <a:bodyPr/>
                    <a:lstStyle/>
                    <a:p>
                      <a:pPr marL="0" marR="0" lvl="0" indent="0" algn="l" defTabSz="914400" rtl="0" eaLnBrk="1" fontAlgn="auto" latinLnBrk="0" hangingPunct="1">
                        <a:lnSpc>
                          <a:spcPct val="100000"/>
                        </a:lnSpc>
                        <a:spcBef>
                          <a:spcPts val="0"/>
                        </a:spcBef>
                        <a:spcAft>
                          <a:spcPts val="300"/>
                        </a:spcAft>
                        <a:buClrTx/>
                        <a:buSzTx/>
                        <a:buFontTx/>
                        <a:buNone/>
                        <a:tabLst/>
                        <a:defRPr/>
                      </a:pPr>
                      <a:endParaRPr lang="en-GB" sz="6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86409559"/>
                  </a:ext>
                </a:extLst>
              </a:tr>
              <a:tr h="1308107">
                <a:tc>
                  <a:txBody>
                    <a:bodyPr/>
                    <a:lstStyle/>
                    <a:p>
                      <a:pPr marL="0" marR="0" lvl="0" indent="0" algn="l" defTabSz="914400" rtl="0" eaLnBrk="1" fontAlgn="auto" latinLnBrk="0" hangingPunct="1">
                        <a:lnSpc>
                          <a:spcPct val="100000"/>
                        </a:lnSpc>
                        <a:spcBef>
                          <a:spcPts val="0"/>
                        </a:spcBef>
                        <a:spcAft>
                          <a:spcPts val="300"/>
                        </a:spcAft>
                        <a:buClrTx/>
                        <a:buSzTx/>
                        <a:buFontTx/>
                        <a:buNone/>
                        <a:tabLst/>
                        <a:defRPr/>
                      </a:pPr>
                      <a:r>
                        <a:rPr lang="en-GB" sz="1100" b="1" i="1" dirty="0"/>
                        <a:t>Separation of the Form</a:t>
                      </a:r>
                    </a:p>
                    <a:p>
                      <a:pPr marL="0" marR="0" lvl="0" indent="0" algn="just" defTabSz="914400" rtl="0" eaLnBrk="1" fontAlgn="auto" latinLnBrk="0" hangingPunct="1">
                        <a:lnSpc>
                          <a:spcPct val="100000"/>
                        </a:lnSpc>
                        <a:spcBef>
                          <a:spcPts val="0"/>
                        </a:spcBef>
                        <a:spcAft>
                          <a:spcPts val="300"/>
                        </a:spcAft>
                        <a:buClrTx/>
                        <a:buSzTx/>
                        <a:buFontTx/>
                        <a:buNone/>
                        <a:tabLst/>
                        <a:defRPr/>
                      </a:pPr>
                      <a:r>
                        <a:rPr lang="en-GB" sz="1100" b="0" dirty="0"/>
                        <a:t>On completion of this form (at discharge from first stage recovery) the top copy of the form (white copy) is to be retained in the patient’s records and the bottom copy (pink) is to be collected for submission to the Welsh Blood Service Blood Health Team.</a:t>
                      </a:r>
                    </a:p>
                    <a:p>
                      <a:pPr marL="0" marR="0" lvl="0" indent="0" algn="just" defTabSz="914400" rtl="0" eaLnBrk="1" fontAlgn="auto" latinLnBrk="0" hangingPunct="1">
                        <a:lnSpc>
                          <a:spcPct val="100000"/>
                        </a:lnSpc>
                        <a:spcBef>
                          <a:spcPts val="0"/>
                        </a:spcBef>
                        <a:spcAft>
                          <a:spcPts val="300"/>
                        </a:spcAft>
                        <a:buClrTx/>
                        <a:buSzTx/>
                        <a:buFontTx/>
                        <a:buNone/>
                        <a:tabLst/>
                        <a:defRPr/>
                      </a:pPr>
                      <a:r>
                        <a:rPr lang="en-GB" sz="1100" b="0" dirty="0"/>
                        <a:t>Local arrangements to be agreed in regards to this process – for information contact your local ICS lead or Hospital Transfusion Team.</a:t>
                      </a:r>
                    </a:p>
                  </a:txBody>
                  <a:tcP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117385481"/>
                  </a:ext>
                </a:extLst>
              </a:tr>
              <a:tr h="178378">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n-GB" sz="600" b="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4353341"/>
                  </a:ext>
                </a:extLst>
              </a:tr>
            </a:tbl>
          </a:graphicData>
        </a:graphic>
      </p:graphicFrame>
      <p:sp>
        <p:nvSpPr>
          <p:cNvPr id="17" name="TextBox 16"/>
          <p:cNvSpPr txBox="1"/>
          <p:nvPr/>
        </p:nvSpPr>
        <p:spPr>
          <a:xfrm>
            <a:off x="7862886" y="6571976"/>
            <a:ext cx="2005535" cy="246221"/>
          </a:xfrm>
          <a:prstGeom prst="rect">
            <a:avLst/>
          </a:prstGeom>
          <a:noFill/>
        </p:spPr>
        <p:txBody>
          <a:bodyPr wrap="square" rtlCol="0">
            <a:spAutoFit/>
          </a:bodyPr>
          <a:lstStyle/>
          <a:p>
            <a:pPr algn="r"/>
            <a:r>
              <a:rPr lang="en-GB" sz="1000" b="1" dirty="0"/>
              <a:t>WBS Blood Health Team, 2023 </a:t>
            </a:r>
          </a:p>
        </p:txBody>
      </p:sp>
    </p:spTree>
    <p:extLst>
      <p:ext uri="{BB962C8B-B14F-4D97-AF65-F5344CB8AC3E}">
        <p14:creationId xmlns:p14="http://schemas.microsoft.com/office/powerpoint/2010/main" val="163589457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1772</TotalTime>
  <Words>285</Words>
  <Application>Microsoft Office PowerPoint</Application>
  <PresentationFormat>A4 Paper (210x297 mm)</PresentationFormat>
  <Paragraphs>16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Welsh Blood Service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Alister Jones (Welsh Blood Service, Better Blood Transfusion)</dc:creator>
  <cp:lastModifiedBy>Alister Jones (Welsh Blood Service, Better Blood Transfusion)</cp:lastModifiedBy>
  <cp:revision>88</cp:revision>
  <dcterms:created xsi:type="dcterms:W3CDTF">2019-11-25T15:45:36Z</dcterms:created>
  <dcterms:modified xsi:type="dcterms:W3CDTF">2023-03-29T15:43:11Z</dcterms:modified>
</cp:coreProperties>
</file>