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6" autoAdjust="0"/>
  </p:normalViewPr>
  <p:slideViewPr>
    <p:cSldViewPr snapToGrid="0">
      <p:cViewPr>
        <p:scale>
          <a:sx n="72" d="100"/>
          <a:sy n="72" d="100"/>
        </p:scale>
        <p:origin x="864" y="-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3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72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8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4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22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02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83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51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6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8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B2F1C-8E8F-447A-BAC6-313993947A25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F44B-203C-4A4B-B343-7091A65A64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21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684F04-C48E-001C-625A-DD9BD1948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1333" r="1361" b="1411"/>
          <a:stretch/>
        </p:blipFill>
        <p:spPr bwMode="auto">
          <a:xfrm rot="16200000">
            <a:off x="-1596116" y="1596120"/>
            <a:ext cx="9601196" cy="6408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194A82-8672-3BD5-CC8F-1AF8A34AEE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" t="1375" r="954" b="1955"/>
          <a:stretch/>
        </p:blipFill>
        <p:spPr bwMode="auto">
          <a:xfrm rot="16200000">
            <a:off x="4800603" y="1600197"/>
            <a:ext cx="9601198" cy="6400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C69005-4BE3-945D-EDD2-A7710A6C3DDD}"/>
              </a:ext>
            </a:extLst>
          </p:cNvPr>
          <p:cNvSpPr/>
          <p:nvPr/>
        </p:nvSpPr>
        <p:spPr>
          <a:xfrm>
            <a:off x="0" y="0"/>
            <a:ext cx="12801600" cy="96011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AFEE4-202C-A543-C46D-A5028E38E267}"/>
              </a:ext>
            </a:extLst>
          </p:cNvPr>
          <p:cNvSpPr txBox="1"/>
          <p:nvPr/>
        </p:nvSpPr>
        <p:spPr>
          <a:xfrm rot="18215848">
            <a:off x="1147082" y="714508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S  P  E  C  I  M  E  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1CB32-1734-9AFC-E528-17A6327500F3}"/>
              </a:ext>
            </a:extLst>
          </p:cNvPr>
          <p:cNvSpPr txBox="1"/>
          <p:nvPr/>
        </p:nvSpPr>
        <p:spPr>
          <a:xfrm rot="18215848">
            <a:off x="1143000" y="288496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S  P  E  C  I  M  E  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5089F-B3CE-A8D5-2913-DD896A8D298D}"/>
              </a:ext>
            </a:extLst>
          </p:cNvPr>
          <p:cNvSpPr txBox="1"/>
          <p:nvPr/>
        </p:nvSpPr>
        <p:spPr>
          <a:xfrm rot="18215848">
            <a:off x="7539716" y="288496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S  P  E  C  I  M  E  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101889-795C-DAB5-ECE3-4147EA081CE9}"/>
              </a:ext>
            </a:extLst>
          </p:cNvPr>
          <p:cNvSpPr txBox="1"/>
          <p:nvPr/>
        </p:nvSpPr>
        <p:spPr>
          <a:xfrm rot="18215848">
            <a:off x="7539718" y="7145081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S  P  E  C  I  M  E  N</a:t>
            </a:r>
          </a:p>
        </p:txBody>
      </p:sp>
    </p:spTree>
    <p:extLst>
      <p:ext uri="{BB962C8B-B14F-4D97-AF65-F5344CB8AC3E}">
        <p14:creationId xmlns:p14="http://schemas.microsoft.com/office/powerpoint/2010/main" val="8169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314E14-3F6F-59C4-9344-A9013D516417}"/>
              </a:ext>
            </a:extLst>
          </p:cNvPr>
          <p:cNvSpPr/>
          <p:nvPr/>
        </p:nvSpPr>
        <p:spPr>
          <a:xfrm>
            <a:off x="0" y="0"/>
            <a:ext cx="12801600" cy="96011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28077-5CC1-1282-F014-51A2E139B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" t="1753" r="1186" b="1567"/>
          <a:stretch/>
        </p:blipFill>
        <p:spPr>
          <a:xfrm rot="16200000">
            <a:off x="-1600197" y="1600197"/>
            <a:ext cx="9601198" cy="6400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1948D4-24C5-AF3C-716A-5CFB915CD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4" t="2133" r="2560" b="1242"/>
          <a:stretch/>
        </p:blipFill>
        <p:spPr>
          <a:xfrm rot="16200000">
            <a:off x="4800599" y="1600195"/>
            <a:ext cx="9601197" cy="6400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248510-7022-4F42-020C-29B2C5B18B68}"/>
              </a:ext>
            </a:extLst>
          </p:cNvPr>
          <p:cNvSpPr txBox="1"/>
          <p:nvPr/>
        </p:nvSpPr>
        <p:spPr>
          <a:xfrm rot="18215848">
            <a:off x="1143000" y="288496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S  P  E  C  I  M  E  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30158C-0417-9CFE-7365-206448FC422C}"/>
              </a:ext>
            </a:extLst>
          </p:cNvPr>
          <p:cNvSpPr txBox="1"/>
          <p:nvPr/>
        </p:nvSpPr>
        <p:spPr>
          <a:xfrm rot="18215848">
            <a:off x="1142998" y="7205332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S  P  E  C  I  M  E 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94ED3D-EA6D-7CF4-C185-0A9649EBCDBE}"/>
              </a:ext>
            </a:extLst>
          </p:cNvPr>
          <p:cNvSpPr txBox="1"/>
          <p:nvPr/>
        </p:nvSpPr>
        <p:spPr>
          <a:xfrm rot="18215848">
            <a:off x="7543795" y="2884968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S  P  E  C  I  M  E 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BC166-F25C-09F9-BA48-8B00D78EA31F}"/>
              </a:ext>
            </a:extLst>
          </p:cNvPr>
          <p:cNvSpPr txBox="1"/>
          <p:nvPr/>
        </p:nvSpPr>
        <p:spPr>
          <a:xfrm rot="18215848">
            <a:off x="7543794" y="7205331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S  P  E  C  I  M  E  N</a:t>
            </a:r>
          </a:p>
        </p:txBody>
      </p:sp>
    </p:spTree>
    <p:extLst>
      <p:ext uri="{BB962C8B-B14F-4D97-AF65-F5344CB8AC3E}">
        <p14:creationId xmlns:p14="http://schemas.microsoft.com/office/powerpoint/2010/main" val="12947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64</Words>
  <Application>Microsoft Office PowerPoint</Application>
  <PresentationFormat>A3 Paper (297x420 mm)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Alister Jones (Welsh Blood Service, Better Blood Transfusion)</dc:creator>
  <cp:lastModifiedBy>Alister Jones (Welsh Blood Service, Better Blood Transfusion)</cp:lastModifiedBy>
  <cp:revision>1</cp:revision>
  <dcterms:created xsi:type="dcterms:W3CDTF">2023-03-08T15:17:04Z</dcterms:created>
  <dcterms:modified xsi:type="dcterms:W3CDTF">2023-03-08T15:50:58Z</dcterms:modified>
</cp:coreProperties>
</file>